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4"/>
  </p:sldMasterIdLst>
  <p:notesMasterIdLst>
    <p:notesMasterId r:id="rId15"/>
  </p:notesMasterIdLst>
  <p:sldIdLst>
    <p:sldId id="256" r:id="rId5"/>
    <p:sldId id="296" r:id="rId6"/>
    <p:sldId id="304" r:id="rId7"/>
    <p:sldId id="297" r:id="rId8"/>
    <p:sldId id="298" r:id="rId9"/>
    <p:sldId id="299" r:id="rId10"/>
    <p:sldId id="303" r:id="rId11"/>
    <p:sldId id="293" r:id="rId12"/>
    <p:sldId id="300" r:id="rId13"/>
    <p:sldId id="29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a Tran" initials="HT" lastIdx="1" clrIdx="0">
    <p:extLst>
      <p:ext uri="{19B8F6BF-5375-455C-9EA6-DF929625EA0E}">
        <p15:presenceInfo xmlns:p15="http://schemas.microsoft.com/office/powerpoint/2012/main" userId="S::hoa.tran@thanksai.sg::0bc1af86-4a5f-4fe8-aebb-90ffe9efb2e6" providerId="AD"/>
      </p:ext>
    </p:extLst>
  </p:cmAuthor>
  <p:cmAuthor id="2" name="Minoru Fujiwara" initials="MF" lastIdx="1" clrIdx="1">
    <p:extLst>
      <p:ext uri="{19B8F6BF-5375-455C-9EA6-DF929625EA0E}">
        <p15:presenceInfo xmlns:p15="http://schemas.microsoft.com/office/powerpoint/2012/main" userId="S::minoru.fujiwara@thanksai.jp::579bd49d-e5ca-4f87-beae-94ade47151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732B"/>
    <a:srgbClr val="FBE6CE"/>
    <a:srgbClr val="F7CE9D"/>
    <a:srgbClr val="C502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8539" autoAdjust="0"/>
  </p:normalViewPr>
  <p:slideViewPr>
    <p:cSldViewPr snapToGrid="0">
      <p:cViewPr varScale="1">
        <p:scale>
          <a:sx n="86" d="100"/>
          <a:sy n="86" d="100"/>
        </p:scale>
        <p:origin x="62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707CC4-DD30-4D70-AF78-74B88B6C9EA8}" type="datetimeFigureOut">
              <a:rPr lang="en-US" smtClean="0"/>
              <a:t>2020/10/13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C7BEEB-E5CE-4E24-B323-5C8B3E6A2F5C}" type="slidenum">
              <a:rPr lang="en-US" smtClean="0"/>
              <a:t>‹#›</a:t>
            </a:fld>
            <a:endParaRPr lang="en-US" dirty="0"/>
          </a:p>
        </p:txBody>
      </p:sp>
    </p:spTree>
    <p:extLst>
      <p:ext uri="{BB962C8B-B14F-4D97-AF65-F5344CB8AC3E}">
        <p14:creationId xmlns:p14="http://schemas.microsoft.com/office/powerpoint/2010/main" val="3083801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br>
              <a:rPr lang="en-US" sz="1600" dirty="0">
                <a:effectLst/>
              </a:rPr>
            </a:br>
            <a:endParaRPr lang="en-US" sz="1600" dirty="0"/>
          </a:p>
        </p:txBody>
      </p:sp>
      <p:sp>
        <p:nvSpPr>
          <p:cNvPr id="4" name="Slide Number Placeholder 3"/>
          <p:cNvSpPr>
            <a:spLocks noGrp="1"/>
          </p:cNvSpPr>
          <p:nvPr>
            <p:ph type="sldNum" sz="quarter" idx="5"/>
          </p:nvPr>
        </p:nvSpPr>
        <p:spPr/>
        <p:txBody>
          <a:bodyPr/>
          <a:lstStyle/>
          <a:p>
            <a:fld id="{B8C7BEEB-E5CE-4E24-B323-5C8B3E6A2F5C}" type="slidenum">
              <a:rPr lang="en-US" smtClean="0"/>
              <a:t>2</a:t>
            </a:fld>
            <a:endParaRPr lang="en-US" dirty="0"/>
          </a:p>
        </p:txBody>
      </p:sp>
    </p:spTree>
    <p:extLst>
      <p:ext uri="{BB962C8B-B14F-4D97-AF65-F5344CB8AC3E}">
        <p14:creationId xmlns:p14="http://schemas.microsoft.com/office/powerpoint/2010/main" val="408763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1" i="1" dirty="0">
                <a:solidFill>
                  <a:srgbClr val="000000"/>
                </a:solidFill>
                <a:effectLst/>
                <a:latin typeface="ArialMT"/>
              </a:rPr>
              <a:t>Purchase Notice:</a:t>
            </a:r>
          </a:p>
          <a:p>
            <a:pPr marL="0" indent="0">
              <a:buFont typeface="Arial" panose="020B0604020202020204" pitchFamily="34" charset="0"/>
              <a:buNone/>
            </a:pPr>
            <a:br>
              <a:rPr lang="en-US" sz="1800" b="0" i="0" dirty="0">
                <a:solidFill>
                  <a:srgbClr val="000000"/>
                </a:solidFill>
                <a:effectLst/>
                <a:latin typeface="ArialMT"/>
              </a:rPr>
            </a:br>
            <a:r>
              <a:rPr lang="en-US" sz="1800" b="0" i="0" dirty="0">
                <a:solidFill>
                  <a:srgbClr val="000000"/>
                </a:solidFill>
                <a:effectLst/>
                <a:latin typeface="ArialMT"/>
              </a:rPr>
              <a:t>* All product prices are exclusive of shipping fees.</a:t>
            </a:r>
          </a:p>
          <a:p>
            <a:pPr marL="0" indent="0">
              <a:buFont typeface="Arial" panose="020B0604020202020204" pitchFamily="34" charset="0"/>
              <a:buNone/>
            </a:pPr>
            <a:endParaRPr lang="en-US" sz="1800" b="0" i="0" dirty="0">
              <a:solidFill>
                <a:srgbClr val="000000"/>
              </a:solidFill>
              <a:effectLst/>
              <a:latin typeface="ArialMT"/>
            </a:endParaRPr>
          </a:p>
          <a:p>
            <a:pPr marL="0" indent="0">
              <a:buFont typeface="Arial" panose="020B0604020202020204" pitchFamily="34" charset="0"/>
              <a:buNone/>
            </a:pPr>
            <a:r>
              <a:rPr lang="en-US" sz="1800" b="0" i="0" dirty="0">
                <a:solidFill>
                  <a:srgbClr val="000000"/>
                </a:solidFill>
                <a:effectLst/>
                <a:latin typeface="ArialMT"/>
              </a:rPr>
              <a:t>* ONE shipping address per order, Separate shipments are not accepted.</a:t>
            </a:r>
            <a:r>
              <a:rPr lang="en-US" sz="3600" dirty="0"/>
              <a:t> </a:t>
            </a:r>
            <a:br>
              <a:rPr lang="en-US" sz="1800" b="0" i="0" dirty="0">
                <a:solidFill>
                  <a:srgbClr val="000000"/>
                </a:solidFill>
                <a:effectLst/>
                <a:latin typeface="ArialMT"/>
              </a:rPr>
            </a:br>
            <a:br>
              <a:rPr lang="en-US" sz="4800" dirty="0"/>
            </a:br>
            <a:br>
              <a:rPr lang="en-US" sz="3600" dirty="0"/>
            </a:br>
            <a:br>
              <a:rPr lang="en-US" sz="2400" dirty="0"/>
            </a:br>
            <a:endParaRPr lang="en-US" sz="1600" dirty="0"/>
          </a:p>
        </p:txBody>
      </p:sp>
      <p:sp>
        <p:nvSpPr>
          <p:cNvPr id="4" name="Slide Number Placeholder 3"/>
          <p:cNvSpPr>
            <a:spLocks noGrp="1"/>
          </p:cNvSpPr>
          <p:nvPr>
            <p:ph type="sldNum" sz="quarter" idx="5"/>
          </p:nvPr>
        </p:nvSpPr>
        <p:spPr/>
        <p:txBody>
          <a:bodyPr/>
          <a:lstStyle/>
          <a:p>
            <a:fld id="{B8C7BEEB-E5CE-4E24-B323-5C8B3E6A2F5C}" type="slidenum">
              <a:rPr lang="en-US" smtClean="0"/>
              <a:t>3</a:t>
            </a:fld>
            <a:endParaRPr lang="en-US" dirty="0"/>
          </a:p>
        </p:txBody>
      </p:sp>
    </p:spTree>
    <p:extLst>
      <p:ext uri="{BB962C8B-B14F-4D97-AF65-F5344CB8AC3E}">
        <p14:creationId xmlns:p14="http://schemas.microsoft.com/office/powerpoint/2010/main" val="2246930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7BEEB-E5CE-4E24-B323-5C8B3E6A2F5C}" type="slidenum">
              <a:rPr lang="en-US" smtClean="0"/>
              <a:t>4</a:t>
            </a:fld>
            <a:endParaRPr lang="en-US" dirty="0"/>
          </a:p>
        </p:txBody>
      </p:sp>
    </p:spTree>
    <p:extLst>
      <p:ext uri="{BB962C8B-B14F-4D97-AF65-F5344CB8AC3E}">
        <p14:creationId xmlns:p14="http://schemas.microsoft.com/office/powerpoint/2010/main" val="3563317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Notes: </a:t>
            </a:r>
          </a:p>
          <a:p>
            <a:endParaRPr lang="en-US" dirty="0"/>
          </a:p>
          <a:p>
            <a:pPr marL="171450" indent="-171450">
              <a:buFontTx/>
              <a:buChar char="-"/>
            </a:pPr>
            <a:r>
              <a:rPr lang="en-US" sz="1100" i="1" dirty="0"/>
              <a:t>3M6M12M products will be sent at the same time with starting products.</a:t>
            </a:r>
          </a:p>
          <a:p>
            <a:pPr marL="171450" indent="-171450">
              <a:buFontTx/>
              <a:buChar char="-"/>
            </a:pPr>
            <a:endParaRPr lang="en-US" sz="1100" i="1" dirty="0"/>
          </a:p>
          <a:p>
            <a:pPr marL="171450" indent="-171450">
              <a:buFontTx/>
              <a:buChar char="-"/>
            </a:pPr>
            <a:r>
              <a:rPr lang="en-US" sz="1100" i="1" dirty="0"/>
              <a:t>If you purchase 3M6M12M from the registration page, the starting month will be the following month after you become member.</a:t>
            </a:r>
          </a:p>
          <a:p>
            <a:pPr marL="0" indent="0">
              <a:buFontTx/>
              <a:buNone/>
            </a:pPr>
            <a:r>
              <a:rPr lang="en-US" sz="1100" i="1" dirty="0"/>
              <a:t>E.g. If you register in October and choose to purchase 3M6M12M. The system will record that that the 3M6M12M product is ordered starting from November.</a:t>
            </a:r>
          </a:p>
          <a:p>
            <a:endParaRPr lang="en-US" dirty="0"/>
          </a:p>
        </p:txBody>
      </p:sp>
      <p:sp>
        <p:nvSpPr>
          <p:cNvPr id="4" name="Slide Number Placeholder 3"/>
          <p:cNvSpPr>
            <a:spLocks noGrp="1"/>
          </p:cNvSpPr>
          <p:nvPr>
            <p:ph type="sldNum" sz="quarter" idx="5"/>
          </p:nvPr>
        </p:nvSpPr>
        <p:spPr/>
        <p:txBody>
          <a:bodyPr/>
          <a:lstStyle/>
          <a:p>
            <a:fld id="{B8C7BEEB-E5CE-4E24-B323-5C8B3E6A2F5C}" type="slidenum">
              <a:rPr lang="en-US" smtClean="0"/>
              <a:t>6</a:t>
            </a:fld>
            <a:endParaRPr lang="en-US" dirty="0"/>
          </a:p>
        </p:txBody>
      </p:sp>
    </p:spTree>
    <p:extLst>
      <p:ext uri="{BB962C8B-B14F-4D97-AF65-F5344CB8AC3E}">
        <p14:creationId xmlns:p14="http://schemas.microsoft.com/office/powerpoint/2010/main" val="1042051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7BEEB-E5CE-4E24-B323-5C8B3E6A2F5C}" type="slidenum">
              <a:rPr lang="en-US" smtClean="0"/>
              <a:t>7</a:t>
            </a:fld>
            <a:endParaRPr lang="en-US" dirty="0"/>
          </a:p>
        </p:txBody>
      </p:sp>
    </p:spTree>
    <p:extLst>
      <p:ext uri="{BB962C8B-B14F-4D97-AF65-F5344CB8AC3E}">
        <p14:creationId xmlns:p14="http://schemas.microsoft.com/office/powerpoint/2010/main" val="2021065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br>
              <a:rPr lang="en-US" sz="1600" dirty="0">
                <a:effectLst/>
              </a:rPr>
            </a:br>
            <a:endParaRPr lang="en-US" sz="1600" dirty="0"/>
          </a:p>
        </p:txBody>
      </p:sp>
      <p:sp>
        <p:nvSpPr>
          <p:cNvPr id="4" name="Slide Number Placeholder 3"/>
          <p:cNvSpPr>
            <a:spLocks noGrp="1"/>
          </p:cNvSpPr>
          <p:nvPr>
            <p:ph type="sldNum" sz="quarter" idx="5"/>
          </p:nvPr>
        </p:nvSpPr>
        <p:spPr/>
        <p:txBody>
          <a:bodyPr/>
          <a:lstStyle/>
          <a:p>
            <a:fld id="{B8C7BEEB-E5CE-4E24-B323-5C8B3E6A2F5C}" type="slidenum">
              <a:rPr lang="en-US" smtClean="0"/>
              <a:t>10</a:t>
            </a:fld>
            <a:endParaRPr lang="en-US" dirty="0"/>
          </a:p>
        </p:txBody>
      </p:sp>
    </p:spTree>
    <p:extLst>
      <p:ext uri="{BB962C8B-B14F-4D97-AF65-F5344CB8AC3E}">
        <p14:creationId xmlns:p14="http://schemas.microsoft.com/office/powerpoint/2010/main" val="2875448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6336F8-E268-44C6-974F-411AC8ED339B}" type="datetimeFigureOut">
              <a:rPr lang="en-US" smtClean="0"/>
              <a:t>2020/10/13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A48CF8-2C92-475A-B911-35D5D1A28CB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241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6336F8-E268-44C6-974F-411AC8ED339B}" type="datetimeFigureOut">
              <a:rPr lang="en-US" smtClean="0"/>
              <a:t>2020/10/13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A48CF8-2C92-475A-B911-35D5D1A28CBC}" type="slidenum">
              <a:rPr lang="en-US" smtClean="0"/>
              <a:t>‹#›</a:t>
            </a:fld>
            <a:endParaRPr lang="en-US" dirty="0"/>
          </a:p>
        </p:txBody>
      </p:sp>
    </p:spTree>
    <p:extLst>
      <p:ext uri="{BB962C8B-B14F-4D97-AF65-F5344CB8AC3E}">
        <p14:creationId xmlns:p14="http://schemas.microsoft.com/office/powerpoint/2010/main" val="567860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6336F8-E268-44C6-974F-411AC8ED339B}" type="datetimeFigureOut">
              <a:rPr lang="en-US" smtClean="0"/>
              <a:t>2020/10/13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A48CF8-2C92-475A-B911-35D5D1A28CBC}" type="slidenum">
              <a:rPr lang="en-US" smtClean="0"/>
              <a:t>‹#›</a:t>
            </a:fld>
            <a:endParaRPr lang="en-US" dirty="0"/>
          </a:p>
        </p:txBody>
      </p:sp>
    </p:spTree>
    <p:extLst>
      <p:ext uri="{BB962C8B-B14F-4D97-AF65-F5344CB8AC3E}">
        <p14:creationId xmlns:p14="http://schemas.microsoft.com/office/powerpoint/2010/main" val="3135201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6336F8-E268-44C6-974F-411AC8ED339B}" type="datetimeFigureOut">
              <a:rPr lang="en-US" smtClean="0"/>
              <a:t>2020/10/13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A48CF8-2C92-475A-B911-35D5D1A28CBC}" type="slidenum">
              <a:rPr lang="en-US" smtClean="0"/>
              <a:t>‹#›</a:t>
            </a:fld>
            <a:endParaRPr lang="en-US" dirty="0"/>
          </a:p>
        </p:txBody>
      </p:sp>
    </p:spTree>
    <p:extLst>
      <p:ext uri="{BB962C8B-B14F-4D97-AF65-F5344CB8AC3E}">
        <p14:creationId xmlns:p14="http://schemas.microsoft.com/office/powerpoint/2010/main" val="420364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6336F8-E268-44C6-974F-411AC8ED339B}" type="datetimeFigureOut">
              <a:rPr lang="en-US" smtClean="0"/>
              <a:t>2020/10/13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A48CF8-2C92-475A-B911-35D5D1A28CB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155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6336F8-E268-44C6-974F-411AC8ED339B}" type="datetimeFigureOut">
              <a:rPr lang="en-US" smtClean="0"/>
              <a:t>2020/10/13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A48CF8-2C92-475A-B911-35D5D1A28CBC}" type="slidenum">
              <a:rPr lang="en-US" smtClean="0"/>
              <a:t>‹#›</a:t>
            </a:fld>
            <a:endParaRPr lang="en-US" dirty="0"/>
          </a:p>
        </p:txBody>
      </p:sp>
    </p:spTree>
    <p:extLst>
      <p:ext uri="{BB962C8B-B14F-4D97-AF65-F5344CB8AC3E}">
        <p14:creationId xmlns:p14="http://schemas.microsoft.com/office/powerpoint/2010/main" val="370708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6336F8-E268-44C6-974F-411AC8ED339B}" type="datetimeFigureOut">
              <a:rPr lang="en-US" smtClean="0"/>
              <a:t>2020/10/13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A48CF8-2C92-475A-B911-35D5D1A28CBC}" type="slidenum">
              <a:rPr lang="en-US" smtClean="0"/>
              <a:t>‹#›</a:t>
            </a:fld>
            <a:endParaRPr lang="en-US" dirty="0"/>
          </a:p>
        </p:txBody>
      </p:sp>
    </p:spTree>
    <p:extLst>
      <p:ext uri="{BB962C8B-B14F-4D97-AF65-F5344CB8AC3E}">
        <p14:creationId xmlns:p14="http://schemas.microsoft.com/office/powerpoint/2010/main" val="3276439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6336F8-E268-44C6-974F-411AC8ED339B}" type="datetimeFigureOut">
              <a:rPr lang="en-US" smtClean="0"/>
              <a:t>2020/10/13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A48CF8-2C92-475A-B911-35D5D1A28CBC}" type="slidenum">
              <a:rPr lang="en-US" smtClean="0"/>
              <a:t>‹#›</a:t>
            </a:fld>
            <a:endParaRPr lang="en-US" dirty="0"/>
          </a:p>
        </p:txBody>
      </p:sp>
    </p:spTree>
    <p:extLst>
      <p:ext uri="{BB962C8B-B14F-4D97-AF65-F5344CB8AC3E}">
        <p14:creationId xmlns:p14="http://schemas.microsoft.com/office/powerpoint/2010/main" val="1821327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66336F8-E268-44C6-974F-411AC8ED339B}" type="datetimeFigureOut">
              <a:rPr lang="en-US" smtClean="0"/>
              <a:t>2020/10/13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A2A48CF8-2C92-475A-B911-35D5D1A28CBC}" type="slidenum">
              <a:rPr lang="en-US" smtClean="0"/>
              <a:t>‹#›</a:t>
            </a:fld>
            <a:endParaRPr lang="en-US" dirty="0"/>
          </a:p>
        </p:txBody>
      </p:sp>
    </p:spTree>
    <p:extLst>
      <p:ext uri="{BB962C8B-B14F-4D97-AF65-F5344CB8AC3E}">
        <p14:creationId xmlns:p14="http://schemas.microsoft.com/office/powerpoint/2010/main" val="309812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66336F8-E268-44C6-974F-411AC8ED339B}" type="datetimeFigureOut">
              <a:rPr lang="en-US" smtClean="0"/>
              <a:t>2020/10/13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2A48CF8-2C92-475A-B911-35D5D1A28CBC}" type="slidenum">
              <a:rPr lang="en-US" smtClean="0"/>
              <a:t>‹#›</a:t>
            </a:fld>
            <a:endParaRPr lang="en-US" dirty="0"/>
          </a:p>
        </p:txBody>
      </p:sp>
    </p:spTree>
    <p:extLst>
      <p:ext uri="{BB962C8B-B14F-4D97-AF65-F5344CB8AC3E}">
        <p14:creationId xmlns:p14="http://schemas.microsoft.com/office/powerpoint/2010/main" val="14752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6336F8-E268-44C6-974F-411AC8ED339B}" type="datetimeFigureOut">
              <a:rPr lang="en-US" smtClean="0"/>
              <a:t>2020/10/13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A48CF8-2C92-475A-B911-35D5D1A28CBC}" type="slidenum">
              <a:rPr lang="en-US" smtClean="0"/>
              <a:t>‹#›</a:t>
            </a:fld>
            <a:endParaRPr lang="en-US" dirty="0"/>
          </a:p>
        </p:txBody>
      </p:sp>
    </p:spTree>
    <p:extLst>
      <p:ext uri="{BB962C8B-B14F-4D97-AF65-F5344CB8AC3E}">
        <p14:creationId xmlns:p14="http://schemas.microsoft.com/office/powerpoint/2010/main" val="59925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66336F8-E268-44C6-974F-411AC8ED339B}" type="datetimeFigureOut">
              <a:rPr lang="en-US" smtClean="0"/>
              <a:t>2020/10/13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2A48CF8-2C92-475A-B911-35D5D1A28CBC}"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869329"/>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5AE6C737-FF55-4064-94B7-0B21D2EB6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220058" y="543978"/>
            <a:ext cx="6753101" cy="3686015"/>
          </a:xfrm>
        </p:spPr>
        <p:txBody>
          <a:bodyPr>
            <a:normAutofit/>
          </a:bodyPr>
          <a:lstStyle/>
          <a:p>
            <a:r>
              <a:rPr lang="en-US" altLang="ja-JP" b="1" dirty="0">
                <a:latin typeface="+mn-ea"/>
                <a:ea typeface="+mn-ea"/>
              </a:rPr>
              <a:t> </a:t>
            </a:r>
            <a:r>
              <a:rPr lang="en-US" altLang="ja-JP" b="1" dirty="0">
                <a:solidFill>
                  <a:schemeClr val="accent1">
                    <a:lumMod val="75000"/>
                  </a:schemeClr>
                </a:solidFill>
                <a:latin typeface="+mn-ea"/>
                <a:ea typeface="+mn-ea"/>
              </a:rPr>
              <a:t>3M6M12M Introduction</a:t>
            </a:r>
            <a:endParaRPr lang="en-US" b="1" dirty="0">
              <a:solidFill>
                <a:schemeClr val="accent1">
                  <a:lumMod val="75000"/>
                </a:schemeClr>
              </a:solidFill>
              <a:latin typeface="+mn-ea"/>
              <a:ea typeface="+mn-ea"/>
            </a:endParaRPr>
          </a:p>
        </p:txBody>
      </p:sp>
      <p:sp>
        <p:nvSpPr>
          <p:cNvPr id="3" name="Subtitle 2"/>
          <p:cNvSpPr>
            <a:spLocks noGrp="1"/>
          </p:cNvSpPr>
          <p:nvPr>
            <p:ph type="subTitle" idx="1"/>
          </p:nvPr>
        </p:nvSpPr>
        <p:spPr>
          <a:xfrm>
            <a:off x="9519483" y="5728061"/>
            <a:ext cx="4829101" cy="1238616"/>
          </a:xfrm>
        </p:spPr>
        <p:txBody>
          <a:bodyPr>
            <a:normAutofit/>
          </a:bodyPr>
          <a:lstStyle/>
          <a:p>
            <a:r>
              <a:rPr lang="ja-JP" altLang="en-US" dirty="0">
                <a:solidFill>
                  <a:schemeClr val="tx1">
                    <a:lumMod val="85000"/>
                    <a:lumOff val="15000"/>
                  </a:schemeClr>
                </a:solidFill>
                <a:latin typeface="+mn-ea"/>
              </a:rPr>
              <a:t>システムチーム</a:t>
            </a:r>
            <a:endParaRPr lang="en-US" dirty="0">
              <a:solidFill>
                <a:schemeClr val="tx1">
                  <a:lumMod val="85000"/>
                  <a:lumOff val="15000"/>
                </a:schemeClr>
              </a:solidFill>
              <a:latin typeface="+mn-ea"/>
            </a:endParaRPr>
          </a:p>
        </p:txBody>
      </p:sp>
      <p:pic>
        <p:nvPicPr>
          <p:cNvPr id="7" name="Picture 4" descr="サンクスアイ株式会社 | 植物性ミネラル・フルボ酸">
            <a:extLst>
              <a:ext uri="{FF2B5EF4-FFF2-40B4-BE49-F238E27FC236}">
                <a16:creationId xmlns:a16="http://schemas.microsoft.com/office/drawing/2014/main" id="{3F3187A4-3D4C-45C5-B69D-C431806602A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4929" y="301873"/>
            <a:ext cx="5575243" cy="557524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19" name="Straight Connector 13">
            <a:extLst>
              <a:ext uri="{FF2B5EF4-FFF2-40B4-BE49-F238E27FC236}">
                <a16:creationId xmlns:a16="http://schemas.microsoft.com/office/drawing/2014/main" id="{6B5B1DD8-6224-4137-8621-32982B00F9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8218D9F-38B6-4AE0-9051-5434D19A5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2D3DCA99-84AF-487A-BF72-91C5FA6B0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4529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808D4-DFAE-456E-AED5-8BC6D15AF8BF}"/>
              </a:ext>
            </a:extLst>
          </p:cNvPr>
          <p:cNvSpPr>
            <a:spLocks noGrp="1"/>
          </p:cNvSpPr>
          <p:nvPr>
            <p:ph type="title"/>
          </p:nvPr>
        </p:nvSpPr>
        <p:spPr>
          <a:xfrm>
            <a:off x="1066800" y="371901"/>
            <a:ext cx="11010900" cy="943943"/>
          </a:xfrm>
        </p:spPr>
        <p:txBody>
          <a:bodyPr>
            <a:normAutofit/>
          </a:bodyPr>
          <a:lstStyle/>
          <a:p>
            <a:r>
              <a:rPr lang="en-US" sz="4500" b="1" dirty="0">
                <a:solidFill>
                  <a:schemeClr val="accent1">
                    <a:lumMod val="75000"/>
                  </a:schemeClr>
                </a:solidFill>
                <a:latin typeface="Times New Roman" panose="02020603050405020304" pitchFamily="18" charset="0"/>
                <a:cs typeface="Times New Roman" panose="02020603050405020304" pitchFamily="18" charset="0"/>
              </a:rPr>
              <a:t>C. Shipping method &amp; shipping fee: </a:t>
            </a:r>
          </a:p>
        </p:txBody>
      </p:sp>
      <p:sp>
        <p:nvSpPr>
          <p:cNvPr id="3" name="Content Placeholder 2">
            <a:extLst>
              <a:ext uri="{FF2B5EF4-FFF2-40B4-BE49-F238E27FC236}">
                <a16:creationId xmlns:a16="http://schemas.microsoft.com/office/drawing/2014/main" id="{A80F4376-BF37-413A-98F2-2802945D6684}"/>
              </a:ext>
            </a:extLst>
          </p:cNvPr>
          <p:cNvSpPr>
            <a:spLocks noGrp="1"/>
          </p:cNvSpPr>
          <p:nvPr>
            <p:ph idx="1"/>
          </p:nvPr>
        </p:nvSpPr>
        <p:spPr>
          <a:xfrm>
            <a:off x="1066801" y="1806498"/>
            <a:ext cx="10720038" cy="1806498"/>
          </a:xfrm>
        </p:spPr>
        <p:txBody>
          <a:bodyPr>
            <a:normAutofit/>
          </a:bodyPr>
          <a:lstStyle/>
          <a:p>
            <a:pPr marL="0" indent="0">
              <a:lnSpc>
                <a:spcPct val="120000"/>
              </a:lnSpc>
              <a:buNone/>
            </a:pPr>
            <a:r>
              <a:rPr lang="en-US" altLang="ja-JP" sz="2800" dirty="0">
                <a:solidFill>
                  <a:srgbClr val="000000"/>
                </a:solidFill>
                <a:latin typeface="Times New Roman" panose="02020603050405020304" pitchFamily="18" charset="0"/>
                <a:cs typeface="Times New Roman" panose="02020603050405020304" pitchFamily="18" charset="0"/>
              </a:rPr>
              <a:t>※</a:t>
            </a:r>
            <a:r>
              <a:rPr lang="en-US" altLang="ja-JP" sz="2800" b="1" dirty="0">
                <a:solidFill>
                  <a:srgbClr val="000000"/>
                </a:solidFill>
                <a:latin typeface="Times New Roman" panose="02020603050405020304" pitchFamily="18" charset="0"/>
                <a:cs typeface="Times New Roman" panose="02020603050405020304" pitchFamily="18" charset="0"/>
              </a:rPr>
              <a:t>The shipping method </a:t>
            </a:r>
          </a:p>
          <a:p>
            <a:pPr marL="0" indent="0">
              <a:lnSpc>
                <a:spcPct val="120000"/>
              </a:lnSpc>
              <a:buNone/>
            </a:pPr>
            <a:r>
              <a:rPr lang="en-US" altLang="ja-JP" sz="2400" dirty="0">
                <a:solidFill>
                  <a:srgbClr val="000000"/>
                </a:solidFill>
                <a:latin typeface="Times New Roman" panose="02020603050405020304" pitchFamily="18" charset="0"/>
                <a:cs typeface="Times New Roman" panose="02020603050405020304" pitchFamily="18" charset="0"/>
              </a:rPr>
              <a:t>+ is the same as in the </a:t>
            </a:r>
            <a:r>
              <a:rPr lang="ja-JP" altLang="en-US" sz="2400" dirty="0">
                <a:solidFill>
                  <a:srgbClr val="000000"/>
                </a:solidFill>
                <a:latin typeface="Times New Roman" panose="02020603050405020304" pitchFamily="18" charset="0"/>
                <a:cs typeface="Times New Roman" panose="02020603050405020304" pitchFamily="18" charset="0"/>
              </a:rPr>
              <a:t>「</a:t>
            </a:r>
            <a:r>
              <a:rPr lang="en-US" altLang="ja-JP" sz="2400" dirty="0">
                <a:solidFill>
                  <a:srgbClr val="000000"/>
                </a:solidFill>
                <a:latin typeface="Times New Roman" panose="02020603050405020304" pitchFamily="18" charset="0"/>
                <a:cs typeface="Times New Roman" panose="02020603050405020304" pitchFamily="18" charset="0"/>
              </a:rPr>
              <a:t>Select starting product</a:t>
            </a:r>
            <a:r>
              <a:rPr lang="ja-JP" altLang="en-US" sz="2400" dirty="0">
                <a:solidFill>
                  <a:srgbClr val="000000"/>
                </a:solidFill>
                <a:latin typeface="Times New Roman" panose="02020603050405020304" pitchFamily="18" charset="0"/>
                <a:cs typeface="Times New Roman" panose="02020603050405020304" pitchFamily="18" charset="0"/>
              </a:rPr>
              <a:t>」 </a:t>
            </a:r>
            <a:r>
              <a:rPr lang="en-US" altLang="ja-JP" sz="2400" dirty="0">
                <a:solidFill>
                  <a:srgbClr val="000000"/>
                </a:solidFill>
                <a:latin typeface="Times New Roman" panose="02020603050405020304" pitchFamily="18" charset="0"/>
                <a:cs typeface="Times New Roman" panose="02020603050405020304" pitchFamily="18" charset="0"/>
              </a:rPr>
              <a:t>during registration.</a:t>
            </a:r>
          </a:p>
          <a:p>
            <a:endParaRPr lang="en-US" dirty="0"/>
          </a:p>
        </p:txBody>
      </p:sp>
      <p:pic>
        <p:nvPicPr>
          <p:cNvPr id="7" name="Picture 2" descr="サンクスアイ株式会社 | 植物性ミネラル・フルボ酸">
            <a:extLst>
              <a:ext uri="{FF2B5EF4-FFF2-40B4-BE49-F238E27FC236}">
                <a16:creationId xmlns:a16="http://schemas.microsoft.com/office/drawing/2014/main" id="{5BB0F3F4-06F0-46BD-9AAE-D6439317A4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88417" y="6354417"/>
            <a:ext cx="503583" cy="5035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56F42FF-3BDC-45DB-9682-03DA8ABD4D26}"/>
              </a:ext>
            </a:extLst>
          </p:cNvPr>
          <p:cNvSpPr txBox="1"/>
          <p:nvPr/>
        </p:nvSpPr>
        <p:spPr>
          <a:xfrm>
            <a:off x="953429" y="3145299"/>
            <a:ext cx="10285142" cy="3847207"/>
          </a:xfrm>
          <a:prstGeom prst="rect">
            <a:avLst/>
          </a:prstGeom>
          <a:noFill/>
        </p:spPr>
        <p:txBody>
          <a:bodyPr wrap="square" rtlCol="0">
            <a:spAutoFit/>
          </a:bodyPr>
          <a:lstStyle/>
          <a:p>
            <a:pPr marL="0" indent="0">
              <a:lnSpc>
                <a:spcPct val="120000"/>
              </a:lnSpc>
              <a:buNone/>
            </a:pPr>
            <a:r>
              <a:rPr lang="en-US" altLang="ja-JP" sz="2800" b="1" dirty="0">
                <a:solidFill>
                  <a:srgbClr val="000000"/>
                </a:solidFill>
                <a:latin typeface="Times New Roman" panose="02020603050405020304" pitchFamily="18" charset="0"/>
                <a:cs typeface="Times New Roman" panose="02020603050405020304" pitchFamily="18" charset="0"/>
              </a:rPr>
              <a:t>※The shipping fee</a:t>
            </a:r>
          </a:p>
          <a:p>
            <a:pPr marL="290513" indent="-290513">
              <a:lnSpc>
                <a:spcPct val="150000"/>
              </a:lnSpc>
              <a:buNone/>
            </a:pPr>
            <a:r>
              <a:rPr lang="en-US" altLang="ja-JP" sz="2400" dirty="0">
                <a:solidFill>
                  <a:srgbClr val="000000"/>
                </a:solidFill>
                <a:latin typeface="Times New Roman" panose="02020603050405020304" pitchFamily="18" charset="0"/>
                <a:cs typeface="Times New Roman" panose="02020603050405020304" pitchFamily="18" charset="0"/>
              </a:rPr>
              <a:t>+ No matter how many 3M6M12Ms members buy at the same time, the shipping </a:t>
            </a:r>
            <a:r>
              <a:rPr lang="ja-JP" altLang="en-US" sz="2400" dirty="0">
                <a:solidFill>
                  <a:srgbClr val="000000"/>
                </a:solidFill>
                <a:latin typeface="Times New Roman" panose="02020603050405020304" pitchFamily="18" charset="0"/>
                <a:cs typeface="Times New Roman" panose="02020603050405020304" pitchFamily="18" charset="0"/>
              </a:rPr>
              <a:t>　　　</a:t>
            </a:r>
            <a:r>
              <a:rPr lang="en-US" altLang="ja-JP" sz="2400" dirty="0">
                <a:solidFill>
                  <a:srgbClr val="000000"/>
                </a:solidFill>
                <a:latin typeface="Times New Roman" panose="02020603050405020304" pitchFamily="18" charset="0"/>
                <a:cs typeface="Times New Roman" panose="02020603050405020304" pitchFamily="18" charset="0"/>
              </a:rPr>
              <a:t>fee remains the same</a:t>
            </a:r>
          </a:p>
          <a:p>
            <a:pPr marL="0" indent="0">
              <a:lnSpc>
                <a:spcPct val="150000"/>
              </a:lnSpc>
              <a:buNone/>
            </a:pPr>
            <a:r>
              <a:rPr lang="en-US" altLang="ja-JP" sz="2400" dirty="0">
                <a:solidFill>
                  <a:srgbClr val="000000"/>
                </a:solidFill>
                <a:latin typeface="Times New Roman" panose="02020603050405020304" pitchFamily="18" charset="0"/>
                <a:cs typeface="Times New Roman" panose="02020603050405020304" pitchFamily="18" charset="0"/>
              </a:rPr>
              <a:t>+ One time shipping fee will be applied.</a:t>
            </a:r>
          </a:p>
          <a:p>
            <a:pPr marL="0" indent="0">
              <a:lnSpc>
                <a:spcPct val="150000"/>
              </a:lnSpc>
              <a:buNone/>
            </a:pPr>
            <a:r>
              <a:rPr lang="en-US" altLang="ja-JP" sz="2400" dirty="0">
                <a:solidFill>
                  <a:srgbClr val="000000"/>
                </a:solidFill>
                <a:latin typeface="Times New Roman" panose="02020603050405020304" pitchFamily="18" charset="0"/>
                <a:cs typeface="Times New Roman" panose="02020603050405020304" pitchFamily="18" charset="0"/>
              </a:rPr>
              <a:t>+ The products purchased will be shipped all at once </a:t>
            </a:r>
          </a:p>
          <a:p>
            <a:pPr marL="0" indent="0">
              <a:lnSpc>
                <a:spcPct val="120000"/>
              </a:lnSpc>
              <a:buNone/>
            </a:pPr>
            <a:endParaRPr lang="en-US" sz="2500" dirty="0">
              <a:solidFill>
                <a:srgbClr val="000000"/>
              </a:solidFill>
              <a:latin typeface="Times New Roman" panose="02020603050405020304" pitchFamily="18" charset="0"/>
              <a:cs typeface="Times New Roman" panose="02020603050405020304" pitchFamily="18" charset="0"/>
            </a:endParaRPr>
          </a:p>
          <a:p>
            <a:br>
              <a:rPr lang="en-US" sz="800" dirty="0"/>
            </a:br>
            <a:endParaRPr lang="en-US" sz="800" b="0" i="0" u="none" strike="noStrike" dirty="0">
              <a:solidFill>
                <a:srgbClr val="000000"/>
              </a:solidFill>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54448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808D4-DFAE-456E-AED5-8BC6D15AF8BF}"/>
              </a:ext>
            </a:extLst>
          </p:cNvPr>
          <p:cNvSpPr>
            <a:spLocks noGrp="1"/>
          </p:cNvSpPr>
          <p:nvPr>
            <p:ph type="title"/>
          </p:nvPr>
        </p:nvSpPr>
        <p:spPr>
          <a:xfrm>
            <a:off x="1066800" y="371901"/>
            <a:ext cx="11010900" cy="943943"/>
          </a:xfrm>
        </p:spPr>
        <p:txBody>
          <a:bodyPr>
            <a:normAutofit/>
          </a:bodyPr>
          <a:lstStyle/>
          <a:p>
            <a:r>
              <a:rPr lang="en-US" altLang="ja-JP" sz="4000" b="1" dirty="0">
                <a:solidFill>
                  <a:schemeClr val="accent1">
                    <a:lumMod val="75000"/>
                  </a:schemeClr>
                </a:solidFill>
                <a:latin typeface="Times New Roman" panose="02020603050405020304" pitchFamily="18" charset="0"/>
                <a:cs typeface="Times New Roman" panose="02020603050405020304" pitchFamily="18" charset="0"/>
              </a:rPr>
              <a:t>A</a:t>
            </a:r>
            <a:r>
              <a:rPr lang="ja-JP" altLang="en-US" sz="4000" b="1" dirty="0">
                <a:solidFill>
                  <a:schemeClr val="accent1">
                    <a:lumMod val="75000"/>
                  </a:schemeClr>
                </a:solidFill>
                <a:latin typeface="Times New Roman" panose="02020603050405020304" pitchFamily="18" charset="0"/>
                <a:cs typeface="Times New Roman" panose="02020603050405020304" pitchFamily="18" charset="0"/>
              </a:rPr>
              <a:t>．</a:t>
            </a:r>
            <a:r>
              <a:rPr lang="en-US" altLang="ja-JP" sz="4000" b="1" dirty="0">
                <a:solidFill>
                  <a:schemeClr val="accent1">
                    <a:lumMod val="75000"/>
                  </a:schemeClr>
                </a:solidFill>
                <a:latin typeface="Times New Roman" panose="02020603050405020304" pitchFamily="18" charset="0"/>
                <a:cs typeface="Times New Roman" panose="02020603050405020304" pitchFamily="18" charset="0"/>
              </a:rPr>
              <a:t>What is 3M6M12M?</a:t>
            </a:r>
            <a:endParaRPr lang="en-US" sz="4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80F4376-BF37-413A-98F2-2802945D6684}"/>
              </a:ext>
            </a:extLst>
          </p:cNvPr>
          <p:cNvSpPr>
            <a:spLocks noGrp="1"/>
          </p:cNvSpPr>
          <p:nvPr>
            <p:ph idx="1"/>
          </p:nvPr>
        </p:nvSpPr>
        <p:spPr>
          <a:xfrm>
            <a:off x="775939" y="1977599"/>
            <a:ext cx="11010900" cy="4508500"/>
          </a:xfrm>
        </p:spPr>
        <p:txBody>
          <a:bodyPr>
            <a:normAutofit fontScale="25000" lnSpcReduction="20000"/>
          </a:bodyPr>
          <a:lstStyle/>
          <a:p>
            <a:pPr marL="0" indent="0">
              <a:buNone/>
            </a:pPr>
            <a:r>
              <a:rPr lang="en-US" altLang="ja-JP" sz="9200" dirty="0">
                <a:solidFill>
                  <a:schemeClr val="tx1"/>
                </a:solidFill>
                <a:latin typeface="Times New Roman" panose="02020603050405020304" pitchFamily="18" charset="0"/>
                <a:cs typeface="Times New Roman" panose="02020603050405020304" pitchFamily="18" charset="0"/>
              </a:rPr>
              <a:t>※</a:t>
            </a:r>
            <a:r>
              <a:rPr lang="en-US" sz="9600" dirty="0">
                <a:solidFill>
                  <a:schemeClr val="tx1"/>
                </a:solidFill>
                <a:latin typeface="Times New Roman" panose="02020603050405020304" pitchFamily="18" charset="0"/>
                <a:cs typeface="Times New Roman" panose="02020603050405020304" pitchFamily="18" charset="0"/>
              </a:rPr>
              <a:t>A new function allowing </a:t>
            </a:r>
            <a:r>
              <a:rPr lang="en-US" sz="9600" b="0" i="0" u="none" strike="noStrike" dirty="0">
                <a:solidFill>
                  <a:schemeClr val="tx1"/>
                </a:solidFill>
                <a:effectLst/>
                <a:latin typeface="Times New Roman" panose="02020603050405020304" pitchFamily="18" charset="0"/>
                <a:cs typeface="Times New Roman" panose="02020603050405020304" pitchFamily="18" charset="0"/>
              </a:rPr>
              <a:t>members to buy future orders in bulk and save shipping fees .</a:t>
            </a:r>
          </a:p>
          <a:p>
            <a:pPr marL="0" indent="0">
              <a:buNone/>
            </a:pPr>
            <a:endParaRPr lang="en-US" sz="9600" b="0" i="0" u="none" strike="noStrike" dirty="0">
              <a:solidFill>
                <a:schemeClr val="tx1"/>
              </a:solidFill>
              <a:effectLst/>
              <a:latin typeface="Times New Roman" panose="02020603050405020304" pitchFamily="18" charset="0"/>
              <a:cs typeface="Times New Roman" panose="02020603050405020304" pitchFamily="18" charset="0"/>
            </a:endParaRPr>
          </a:p>
          <a:p>
            <a:pPr marL="0" indent="0">
              <a:lnSpc>
                <a:spcPct val="120000"/>
              </a:lnSpc>
              <a:buNone/>
            </a:pPr>
            <a:r>
              <a:rPr lang="en-US" altLang="ja-JP" sz="9200" dirty="0">
                <a:solidFill>
                  <a:schemeClr val="tx1"/>
                </a:solidFill>
                <a:latin typeface="Times New Roman" panose="02020603050405020304" pitchFamily="18" charset="0"/>
                <a:cs typeface="Times New Roman" panose="02020603050405020304" pitchFamily="18" charset="0"/>
              </a:rPr>
              <a:t>※</a:t>
            </a:r>
            <a:r>
              <a:rPr lang="en-US" sz="9600" b="0" i="0" u="none" strike="noStrike" dirty="0">
                <a:solidFill>
                  <a:schemeClr val="tx1"/>
                </a:solidFill>
                <a:effectLst/>
                <a:latin typeface="Times New Roman" panose="02020603050405020304" pitchFamily="18" charset="0"/>
                <a:cs typeface="Times New Roman" panose="02020603050405020304" pitchFamily="18" charset="0"/>
              </a:rPr>
              <a:t>Members can choose 3M6M12M up to 3 years to avoid forgetting to place orders.</a:t>
            </a:r>
          </a:p>
          <a:p>
            <a:pPr marL="0" indent="0">
              <a:lnSpc>
                <a:spcPct val="120000"/>
              </a:lnSpc>
              <a:buNone/>
            </a:pPr>
            <a:endParaRPr lang="en-US" altLang="ja-JP" sz="9600" dirty="0">
              <a:solidFill>
                <a:schemeClr val="tx1"/>
              </a:solidFill>
              <a:latin typeface="Times New Roman" panose="02020603050405020304" pitchFamily="18" charset="0"/>
              <a:cs typeface="Times New Roman" panose="02020603050405020304" pitchFamily="18" charset="0"/>
            </a:endParaRPr>
          </a:p>
          <a:p>
            <a:pPr marL="0" indent="0">
              <a:lnSpc>
                <a:spcPct val="120000"/>
              </a:lnSpc>
              <a:buNone/>
            </a:pPr>
            <a:r>
              <a:rPr lang="en-US" altLang="ja-JP" sz="9600" dirty="0">
                <a:solidFill>
                  <a:schemeClr val="tx1"/>
                </a:solidFill>
                <a:latin typeface="Times New Roman" panose="02020603050405020304" pitchFamily="18" charset="0"/>
                <a:cs typeface="Times New Roman" panose="02020603050405020304" pitchFamily="18" charset="0"/>
              </a:rPr>
              <a:t>※Getting extra products as presents for the same price.</a:t>
            </a:r>
          </a:p>
          <a:p>
            <a:pPr marL="0" indent="0">
              <a:lnSpc>
                <a:spcPct val="120000"/>
              </a:lnSpc>
              <a:buNone/>
            </a:pPr>
            <a:endParaRPr lang="en-US" altLang="ja-JP" sz="9600" dirty="0">
              <a:solidFill>
                <a:schemeClr val="tx1"/>
              </a:solidFill>
              <a:latin typeface="Times New Roman" panose="02020603050405020304" pitchFamily="18" charset="0"/>
              <a:cs typeface="Times New Roman" panose="02020603050405020304" pitchFamily="18" charset="0"/>
            </a:endParaRPr>
          </a:p>
          <a:p>
            <a:pPr marL="0" indent="0">
              <a:lnSpc>
                <a:spcPct val="120000"/>
              </a:lnSpc>
              <a:buNone/>
            </a:pPr>
            <a:r>
              <a:rPr lang="en-US" altLang="ja-JP" sz="9200" dirty="0">
                <a:solidFill>
                  <a:schemeClr val="tx1"/>
                </a:solidFill>
                <a:latin typeface="Times New Roman" panose="02020603050405020304" pitchFamily="18" charset="0"/>
                <a:cs typeface="Times New Roman" panose="02020603050405020304" pitchFamily="18" charset="0"/>
              </a:rPr>
              <a:t>※</a:t>
            </a:r>
            <a:r>
              <a:rPr lang="en-US" sz="9600" b="0" i="0" u="none" strike="noStrike" dirty="0">
                <a:solidFill>
                  <a:schemeClr val="tx1"/>
                </a:solidFill>
                <a:effectLst/>
                <a:latin typeface="Times New Roman" panose="02020603050405020304" pitchFamily="18" charset="0"/>
                <a:cs typeface="Times New Roman" panose="02020603050405020304" pitchFamily="18" charset="0"/>
              </a:rPr>
              <a:t>Purchase plans : 3Mx1, 3Mx2, 6Mx1, 6Mx2, 12Mx1, 12Mx2</a:t>
            </a:r>
          </a:p>
          <a:p>
            <a:pPr marL="0" indent="0">
              <a:buNone/>
            </a:pPr>
            <a:r>
              <a:rPr lang="en-US" sz="9600" b="0" i="1" u="none" strike="noStrike" dirty="0" err="1">
                <a:solidFill>
                  <a:schemeClr val="tx1"/>
                </a:solidFill>
                <a:effectLst/>
                <a:latin typeface="Times New Roman" panose="02020603050405020304" pitchFamily="18" charset="0"/>
                <a:cs typeface="Times New Roman" panose="02020603050405020304" pitchFamily="18" charset="0"/>
              </a:rPr>
              <a:t>Eg</a:t>
            </a:r>
            <a:r>
              <a:rPr lang="en-US" sz="9600" b="0" i="0" u="none" strike="noStrike" dirty="0" err="1">
                <a:solidFill>
                  <a:schemeClr val="tx1"/>
                </a:solidFill>
                <a:effectLst/>
                <a:latin typeface="Times New Roman" panose="02020603050405020304" pitchFamily="18" charset="0"/>
                <a:cs typeface="Times New Roman" panose="02020603050405020304" pitchFamily="18" charset="0"/>
              </a:rPr>
              <a:t>.</a:t>
            </a:r>
            <a:r>
              <a:rPr lang="en-US" sz="9600" b="0" i="0" u="none" strike="noStrike" dirty="0">
                <a:solidFill>
                  <a:schemeClr val="tx1"/>
                </a:solidFill>
                <a:effectLst/>
                <a:latin typeface="Times New Roman" panose="02020603050405020304" pitchFamily="18" charset="0"/>
                <a:cs typeface="Times New Roman" panose="02020603050405020304" pitchFamily="18" charset="0"/>
              </a:rPr>
              <a:t> </a:t>
            </a:r>
            <a:r>
              <a:rPr lang="en-US" sz="9600" dirty="0">
                <a:solidFill>
                  <a:schemeClr val="tx1"/>
                </a:solidFill>
                <a:latin typeface="Times New Roman" panose="02020603050405020304" pitchFamily="18" charset="0"/>
                <a:cs typeface="Times New Roman" panose="02020603050405020304" pitchFamily="18" charset="0"/>
              </a:rPr>
              <a:t>3Mx1: Purchase 1 box/month  for 3 consecutive months</a:t>
            </a:r>
          </a:p>
          <a:p>
            <a:pPr marL="0" indent="0">
              <a:lnSpc>
                <a:spcPct val="120000"/>
              </a:lnSpc>
              <a:buNone/>
            </a:pPr>
            <a:endParaRPr lang="en-US" altLang="ja-JP" sz="9200" b="1" dirty="0">
              <a:solidFill>
                <a:srgbClr val="000000"/>
              </a:solidFill>
              <a:latin typeface="Times New Roman" panose="02020603050405020304" pitchFamily="18" charset="0"/>
              <a:cs typeface="Times New Roman" panose="02020603050405020304" pitchFamily="18" charset="0"/>
            </a:endParaRPr>
          </a:p>
          <a:p>
            <a:br>
              <a:rPr lang="en-US" sz="2800" dirty="0">
                <a:latin typeface="Times New Roman" panose="02020603050405020304" pitchFamily="18" charset="0"/>
                <a:cs typeface="Times New Roman" panose="02020603050405020304" pitchFamily="18" charset="0"/>
              </a:rPr>
            </a:br>
            <a:endParaRPr lang="en-US" sz="3200" b="0" i="0" u="none" strike="noStrike" dirty="0">
              <a:solidFill>
                <a:srgbClr val="000000"/>
              </a:solidFill>
              <a:effectLst/>
              <a:latin typeface="Times New Roman" panose="02020603050405020304" pitchFamily="18" charset="0"/>
              <a:cs typeface="Times New Roman" panose="02020603050405020304" pitchFamily="18" charset="0"/>
            </a:endParaRPr>
          </a:p>
          <a:p>
            <a:endParaRPr lang="en-US" dirty="0"/>
          </a:p>
        </p:txBody>
      </p:sp>
      <p:pic>
        <p:nvPicPr>
          <p:cNvPr id="7" name="Picture 2" descr="サンクスアイ株式会社 | 植物性ミネラル・フルボ酸">
            <a:extLst>
              <a:ext uri="{FF2B5EF4-FFF2-40B4-BE49-F238E27FC236}">
                <a16:creationId xmlns:a16="http://schemas.microsoft.com/office/drawing/2014/main" id="{5BB0F3F4-06F0-46BD-9AAE-D6439317A4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88417" y="6354417"/>
            <a:ext cx="503583" cy="503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436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808D4-DFAE-456E-AED5-8BC6D15AF8BF}"/>
              </a:ext>
            </a:extLst>
          </p:cNvPr>
          <p:cNvSpPr>
            <a:spLocks noGrp="1"/>
          </p:cNvSpPr>
          <p:nvPr>
            <p:ph type="title"/>
          </p:nvPr>
        </p:nvSpPr>
        <p:spPr>
          <a:xfrm>
            <a:off x="929308" y="-50130"/>
            <a:ext cx="11010900" cy="943943"/>
          </a:xfrm>
        </p:spPr>
        <p:txBody>
          <a:bodyPr>
            <a:normAutofit/>
          </a:bodyPr>
          <a:lstStyle/>
          <a:p>
            <a:pPr marL="571500" indent="-571500">
              <a:buFont typeface="Wingdings" panose="05000000000000000000" pitchFamily="2" charset="2"/>
              <a:buChar char="v"/>
            </a:pPr>
            <a:r>
              <a:rPr lang="en-US" sz="4000" b="1" i="0" u="none" strike="noStrike"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4000" b="1" dirty="0">
                <a:solidFill>
                  <a:schemeClr val="accent1">
                    <a:lumMod val="75000"/>
                  </a:schemeClr>
                </a:solidFill>
                <a:latin typeface="Times New Roman" panose="02020603050405020304" pitchFamily="18" charset="0"/>
                <a:cs typeface="Times New Roman" panose="02020603050405020304" pitchFamily="18" charset="0"/>
              </a:rPr>
              <a:t>Purchase plans</a:t>
            </a:r>
          </a:p>
        </p:txBody>
      </p:sp>
      <p:sp>
        <p:nvSpPr>
          <p:cNvPr id="3" name="Content Placeholder 2">
            <a:extLst>
              <a:ext uri="{FF2B5EF4-FFF2-40B4-BE49-F238E27FC236}">
                <a16:creationId xmlns:a16="http://schemas.microsoft.com/office/drawing/2014/main" id="{A80F4376-BF37-413A-98F2-2802945D6684}"/>
              </a:ext>
            </a:extLst>
          </p:cNvPr>
          <p:cNvSpPr>
            <a:spLocks noGrp="1"/>
          </p:cNvSpPr>
          <p:nvPr>
            <p:ph idx="1"/>
          </p:nvPr>
        </p:nvSpPr>
        <p:spPr>
          <a:xfrm>
            <a:off x="1066801" y="1977599"/>
            <a:ext cx="10720038" cy="4508500"/>
          </a:xfrm>
        </p:spPr>
        <p:txBody>
          <a:bodyPr>
            <a:normAutofit/>
          </a:bodyPr>
          <a:lstStyle/>
          <a:p>
            <a:br>
              <a:rPr lang="en-US" sz="2800" dirty="0"/>
            </a:br>
            <a:endParaRPr lang="en-US" sz="3200" b="0" i="0" u="none" strike="noStrike" dirty="0">
              <a:solidFill>
                <a:srgbClr val="000000"/>
              </a:solidFill>
              <a:effectLst/>
              <a:latin typeface="Times New Roman" panose="02020603050405020304" pitchFamily="18" charset="0"/>
            </a:endParaRPr>
          </a:p>
          <a:p>
            <a:endParaRPr lang="en-US" dirty="0"/>
          </a:p>
        </p:txBody>
      </p:sp>
      <p:pic>
        <p:nvPicPr>
          <p:cNvPr id="7" name="Picture 2" descr="サンクスアイ株式会社 | 植物性ミネラル・フルボ酸">
            <a:extLst>
              <a:ext uri="{FF2B5EF4-FFF2-40B4-BE49-F238E27FC236}">
                <a16:creationId xmlns:a16="http://schemas.microsoft.com/office/drawing/2014/main" id="{5BB0F3F4-06F0-46BD-9AAE-D6439317A4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88417" y="6354417"/>
            <a:ext cx="503583" cy="5035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5">
            <a:extLst>
              <a:ext uri="{FF2B5EF4-FFF2-40B4-BE49-F238E27FC236}">
                <a16:creationId xmlns:a16="http://schemas.microsoft.com/office/drawing/2014/main" id="{29CDF165-BFF9-4C36-9866-64275B2D57C9}"/>
              </a:ext>
            </a:extLst>
          </p:cNvPr>
          <p:cNvGraphicFramePr>
            <a:graphicFrameLocks noGrp="1"/>
          </p:cNvGraphicFramePr>
          <p:nvPr/>
        </p:nvGraphicFramePr>
        <p:xfrm>
          <a:off x="1141142" y="1097332"/>
          <a:ext cx="9909716" cy="4867779"/>
        </p:xfrm>
        <a:graphic>
          <a:graphicData uri="http://schemas.openxmlformats.org/drawingml/2006/table">
            <a:tbl>
              <a:tblPr firstRow="1" bandRow="1">
                <a:tableStyleId>{5C22544A-7EE6-4342-B048-85BDC9FD1C3A}</a:tableStyleId>
              </a:tblPr>
              <a:tblGrid>
                <a:gridCol w="1527717">
                  <a:extLst>
                    <a:ext uri="{9D8B030D-6E8A-4147-A177-3AD203B41FA5}">
                      <a16:colId xmlns:a16="http://schemas.microsoft.com/office/drawing/2014/main" val="4200337706"/>
                    </a:ext>
                  </a:extLst>
                </a:gridCol>
                <a:gridCol w="1336431">
                  <a:extLst>
                    <a:ext uri="{9D8B030D-6E8A-4147-A177-3AD203B41FA5}">
                      <a16:colId xmlns:a16="http://schemas.microsoft.com/office/drawing/2014/main" val="2060202705"/>
                    </a:ext>
                  </a:extLst>
                </a:gridCol>
                <a:gridCol w="1357384">
                  <a:extLst>
                    <a:ext uri="{9D8B030D-6E8A-4147-A177-3AD203B41FA5}">
                      <a16:colId xmlns:a16="http://schemas.microsoft.com/office/drawing/2014/main" val="3011110447"/>
                    </a:ext>
                  </a:extLst>
                </a:gridCol>
                <a:gridCol w="1422046">
                  <a:extLst>
                    <a:ext uri="{9D8B030D-6E8A-4147-A177-3AD203B41FA5}">
                      <a16:colId xmlns:a16="http://schemas.microsoft.com/office/drawing/2014/main" val="4107224741"/>
                    </a:ext>
                  </a:extLst>
                </a:gridCol>
                <a:gridCol w="1422046">
                  <a:extLst>
                    <a:ext uri="{9D8B030D-6E8A-4147-A177-3AD203B41FA5}">
                      <a16:colId xmlns:a16="http://schemas.microsoft.com/office/drawing/2014/main" val="4089609457"/>
                    </a:ext>
                  </a:extLst>
                </a:gridCol>
                <a:gridCol w="1422046">
                  <a:extLst>
                    <a:ext uri="{9D8B030D-6E8A-4147-A177-3AD203B41FA5}">
                      <a16:colId xmlns:a16="http://schemas.microsoft.com/office/drawing/2014/main" val="2400413747"/>
                    </a:ext>
                  </a:extLst>
                </a:gridCol>
                <a:gridCol w="1422046">
                  <a:extLst>
                    <a:ext uri="{9D8B030D-6E8A-4147-A177-3AD203B41FA5}">
                      <a16:colId xmlns:a16="http://schemas.microsoft.com/office/drawing/2014/main" val="1753030543"/>
                    </a:ext>
                  </a:extLst>
                </a:gridCol>
              </a:tblGrid>
              <a:tr h="661301">
                <a:tc>
                  <a:txBody>
                    <a:bodyPr/>
                    <a:lstStyle/>
                    <a:p>
                      <a:r>
                        <a:rPr lang="en-US" sz="1600" dirty="0"/>
                        <a:t>Purchase plans</a:t>
                      </a:r>
                    </a:p>
                  </a:txBody>
                  <a:tcPr/>
                </a:tc>
                <a:tc>
                  <a:txBody>
                    <a:bodyPr/>
                    <a:lstStyle/>
                    <a:p>
                      <a:pPr algn="ctr"/>
                      <a:r>
                        <a:rPr lang="en-US" b="0" i="0" u="none" strike="noStrike" dirty="0">
                          <a:effectLst/>
                          <a:latin typeface="Times New Roman" panose="02020603050405020304" pitchFamily="18" charset="0"/>
                        </a:rPr>
                        <a:t>3Mx1 </a:t>
                      </a:r>
                      <a:endParaRPr lang="en-US" dirty="0"/>
                    </a:p>
                  </a:txBody>
                  <a:tcPr/>
                </a:tc>
                <a:tc>
                  <a:txBody>
                    <a:bodyPr/>
                    <a:lstStyle/>
                    <a:p>
                      <a:pPr algn="ctr"/>
                      <a:r>
                        <a:rPr lang="en-US" b="0" i="0" u="none" strike="noStrike" dirty="0">
                          <a:effectLst/>
                          <a:latin typeface="Times New Roman" panose="02020603050405020304" pitchFamily="18" charset="0"/>
                        </a:rPr>
                        <a:t>3Mx2</a:t>
                      </a:r>
                      <a:endParaRPr lang="en-US" dirty="0"/>
                    </a:p>
                  </a:txBody>
                  <a:tcPr/>
                </a:tc>
                <a:tc>
                  <a:txBody>
                    <a:bodyPr/>
                    <a:lstStyle/>
                    <a:p>
                      <a:pPr algn="ctr"/>
                      <a:r>
                        <a:rPr lang="en-US" b="0" i="0" u="none" strike="noStrike" dirty="0">
                          <a:effectLst/>
                          <a:latin typeface="Times New Roman" panose="02020603050405020304" pitchFamily="18" charset="0"/>
                        </a:rPr>
                        <a:t>6Mx1 </a:t>
                      </a:r>
                      <a:endParaRPr lang="en-US" dirty="0"/>
                    </a:p>
                  </a:txBody>
                  <a:tcPr/>
                </a:tc>
                <a:tc>
                  <a:txBody>
                    <a:bodyPr/>
                    <a:lstStyle/>
                    <a:p>
                      <a:pPr algn="ctr"/>
                      <a:r>
                        <a:rPr lang="en-US" b="0" i="0" u="none" strike="noStrike" dirty="0">
                          <a:effectLst/>
                          <a:latin typeface="Times New Roman" panose="02020603050405020304" pitchFamily="18" charset="0"/>
                        </a:rPr>
                        <a:t>6Mx2</a:t>
                      </a:r>
                      <a:endParaRPr lang="en-US" dirty="0"/>
                    </a:p>
                  </a:txBody>
                  <a:tcPr/>
                </a:tc>
                <a:tc>
                  <a:txBody>
                    <a:bodyPr/>
                    <a:lstStyle/>
                    <a:p>
                      <a:pPr algn="ctr"/>
                      <a:r>
                        <a:rPr lang="en-US" b="0" i="0" u="none" strike="noStrike" dirty="0">
                          <a:effectLst/>
                          <a:latin typeface="Times New Roman" panose="02020603050405020304" pitchFamily="18" charset="0"/>
                        </a:rPr>
                        <a:t>12Mx1</a:t>
                      </a:r>
                      <a:endParaRPr lang="en-US" dirty="0"/>
                    </a:p>
                  </a:txBody>
                  <a:tcPr/>
                </a:tc>
                <a:tc>
                  <a:txBody>
                    <a:bodyPr/>
                    <a:lstStyle/>
                    <a:p>
                      <a:pPr algn="ctr"/>
                      <a:r>
                        <a:rPr lang="en-US" b="0" i="0" u="none" strike="noStrike" dirty="0">
                          <a:effectLst/>
                          <a:latin typeface="Times New Roman" panose="02020603050405020304" pitchFamily="18" charset="0"/>
                        </a:rPr>
                        <a:t>12Mx2</a:t>
                      </a:r>
                      <a:endParaRPr lang="en-US" dirty="0"/>
                    </a:p>
                  </a:txBody>
                  <a:tcPr/>
                </a:tc>
                <a:extLst>
                  <a:ext uri="{0D108BD9-81ED-4DB2-BD59-A6C34878D82A}">
                    <a16:rowId xmlns:a16="http://schemas.microsoft.com/office/drawing/2014/main" val="3843249572"/>
                  </a:ext>
                </a:extLst>
              </a:tr>
              <a:tr h="696444">
                <a:tc>
                  <a:txBody>
                    <a:bodyPr/>
                    <a:lstStyle/>
                    <a:p>
                      <a:r>
                        <a:rPr lang="en-US" sz="1600" b="1" kern="1200" dirty="0">
                          <a:solidFill>
                            <a:schemeClr val="tx1"/>
                          </a:solidFill>
                          <a:latin typeface="+mn-lt"/>
                          <a:ea typeface="+mn-ea"/>
                          <a:cs typeface="+mn-cs"/>
                        </a:rPr>
                        <a:t>Product Qty</a:t>
                      </a:r>
                    </a:p>
                  </a:txBody>
                  <a:tcPr/>
                </a:tc>
                <a:tc>
                  <a:txBody>
                    <a:bodyPr/>
                    <a:lstStyle/>
                    <a:p>
                      <a:pPr algn="ctr"/>
                      <a:r>
                        <a:rPr lang="en-US" sz="1500" dirty="0"/>
                        <a:t>3 boxes</a:t>
                      </a:r>
                    </a:p>
                  </a:txBody>
                  <a:tcPr/>
                </a:tc>
                <a:tc>
                  <a:txBody>
                    <a:bodyPr/>
                    <a:lstStyle/>
                    <a:p>
                      <a:pPr algn="ctr"/>
                      <a:r>
                        <a:rPr lang="en-US" sz="1500" dirty="0"/>
                        <a:t>6 boxes</a:t>
                      </a:r>
                    </a:p>
                  </a:txBody>
                  <a:tcPr/>
                </a:tc>
                <a:tc>
                  <a:txBody>
                    <a:bodyPr/>
                    <a:lstStyle/>
                    <a:p>
                      <a:pPr algn="ctr"/>
                      <a:r>
                        <a:rPr lang="en-US" sz="1500" dirty="0"/>
                        <a:t>6 boxes</a:t>
                      </a:r>
                    </a:p>
                  </a:txBody>
                  <a:tcPr/>
                </a:tc>
                <a:tc>
                  <a:txBody>
                    <a:bodyPr/>
                    <a:lstStyle/>
                    <a:p>
                      <a:pPr algn="ctr"/>
                      <a:r>
                        <a:rPr lang="en-US" sz="1500" dirty="0"/>
                        <a:t>12 boxes</a:t>
                      </a:r>
                    </a:p>
                  </a:txBody>
                  <a:tcPr/>
                </a:tc>
                <a:tc>
                  <a:txBody>
                    <a:bodyPr/>
                    <a:lstStyle/>
                    <a:p>
                      <a:pPr algn="ctr"/>
                      <a:r>
                        <a:rPr lang="en-US" sz="1500" dirty="0"/>
                        <a:t>12 boxes</a:t>
                      </a:r>
                    </a:p>
                  </a:txBody>
                  <a:tcPr/>
                </a:tc>
                <a:tc>
                  <a:txBody>
                    <a:bodyPr/>
                    <a:lstStyle/>
                    <a:p>
                      <a:pPr algn="ctr"/>
                      <a:r>
                        <a:rPr lang="en-US" sz="1500" dirty="0"/>
                        <a:t>24 boxes</a:t>
                      </a:r>
                    </a:p>
                  </a:txBody>
                  <a:tcPr/>
                </a:tc>
                <a:extLst>
                  <a:ext uri="{0D108BD9-81ED-4DB2-BD59-A6C34878D82A}">
                    <a16:rowId xmlns:a16="http://schemas.microsoft.com/office/drawing/2014/main" val="1788603658"/>
                  </a:ext>
                </a:extLst>
              </a:tr>
              <a:tr h="734291">
                <a:tc>
                  <a:txBody>
                    <a:bodyPr/>
                    <a:lstStyle/>
                    <a:p>
                      <a:r>
                        <a:rPr lang="en-US" sz="1600" b="1" dirty="0">
                          <a:solidFill>
                            <a:schemeClr val="tx1"/>
                          </a:solidFill>
                        </a:rPr>
                        <a:t>Gift Qty </a:t>
                      </a:r>
                    </a:p>
                  </a:txBody>
                  <a:tcPr/>
                </a:tc>
                <a:tc>
                  <a:txBody>
                    <a:bodyPr/>
                    <a:lstStyle/>
                    <a:p>
                      <a:pPr algn="ctr"/>
                      <a:r>
                        <a:rPr lang="en-US" sz="1500" dirty="0"/>
                        <a:t>0,5 box</a:t>
                      </a:r>
                    </a:p>
                  </a:txBody>
                  <a:tcPr/>
                </a:tc>
                <a:tc>
                  <a:txBody>
                    <a:bodyPr/>
                    <a:lstStyle/>
                    <a:p>
                      <a:pPr algn="ctr"/>
                      <a:r>
                        <a:rPr lang="en-US" sz="1500" dirty="0"/>
                        <a:t>1 box</a:t>
                      </a:r>
                    </a:p>
                  </a:txBody>
                  <a:tcPr/>
                </a:tc>
                <a:tc>
                  <a:txBody>
                    <a:bodyPr/>
                    <a:lstStyle/>
                    <a:p>
                      <a:pPr algn="ctr"/>
                      <a:r>
                        <a:rPr lang="en-US" sz="1500" dirty="0"/>
                        <a:t>1 box</a:t>
                      </a:r>
                    </a:p>
                  </a:txBody>
                  <a:tcPr/>
                </a:tc>
                <a:tc>
                  <a:txBody>
                    <a:bodyPr/>
                    <a:lstStyle/>
                    <a:p>
                      <a:pPr algn="ctr"/>
                      <a:r>
                        <a:rPr lang="en-US" sz="1500" dirty="0"/>
                        <a:t>3 boxes</a:t>
                      </a:r>
                    </a:p>
                  </a:txBody>
                  <a:tcPr/>
                </a:tc>
                <a:tc>
                  <a:txBody>
                    <a:bodyPr/>
                    <a:lstStyle/>
                    <a:p>
                      <a:pPr algn="ctr"/>
                      <a:r>
                        <a:rPr lang="en-US" sz="1500" dirty="0"/>
                        <a:t>3 boxes </a:t>
                      </a:r>
                    </a:p>
                  </a:txBody>
                  <a:tcPr/>
                </a:tc>
                <a:tc>
                  <a:txBody>
                    <a:bodyPr/>
                    <a:lstStyle/>
                    <a:p>
                      <a:pPr algn="ctr"/>
                      <a:r>
                        <a:rPr lang="en-US" sz="1500" dirty="0"/>
                        <a:t>7 boxes</a:t>
                      </a:r>
                    </a:p>
                  </a:txBody>
                  <a:tcPr/>
                </a:tc>
                <a:extLst>
                  <a:ext uri="{0D108BD9-81ED-4DB2-BD59-A6C34878D82A}">
                    <a16:rowId xmlns:a16="http://schemas.microsoft.com/office/drawing/2014/main" val="359297878"/>
                  </a:ext>
                </a:extLst>
              </a:tr>
              <a:tr h="590895">
                <a:tc>
                  <a:txBody>
                    <a:bodyPr/>
                    <a:lstStyle/>
                    <a:p>
                      <a:r>
                        <a:rPr lang="en-US" sz="1600" b="1" dirty="0">
                          <a:solidFill>
                            <a:schemeClr val="tx1"/>
                          </a:solidFill>
                        </a:rPr>
                        <a:t>Product price</a:t>
                      </a:r>
                    </a:p>
                  </a:txBody>
                  <a:tcPr/>
                </a:tc>
                <a:tc>
                  <a:txBody>
                    <a:bodyPr/>
                    <a:lstStyle/>
                    <a:p>
                      <a:pPr marL="0" algn="ctr" defTabSz="914400" rtl="0" eaLnBrk="1" latinLnBrk="0" hangingPunct="1"/>
                      <a:r>
                        <a:rPr lang="en-US" sz="1500" kern="1200" dirty="0">
                          <a:solidFill>
                            <a:schemeClr val="dk1"/>
                          </a:solidFill>
                          <a:latin typeface="+mn-lt"/>
                          <a:ea typeface="+mn-ea"/>
                          <a:cs typeface="+mn-cs"/>
                        </a:rPr>
                        <a:t>40,500JPY</a:t>
                      </a:r>
                    </a:p>
                  </a:txBody>
                  <a:tcPr/>
                </a:tc>
                <a:tc>
                  <a:txBody>
                    <a:bodyPr/>
                    <a:lstStyle/>
                    <a:p>
                      <a:pPr marL="0" algn="ctr" defTabSz="914400" rtl="0" eaLnBrk="1" latinLnBrk="0" hangingPunct="1"/>
                      <a:r>
                        <a:rPr lang="en-US" sz="1500" kern="1200" dirty="0">
                          <a:solidFill>
                            <a:schemeClr val="dk1"/>
                          </a:solidFill>
                          <a:latin typeface="+mn-lt"/>
                          <a:ea typeface="+mn-ea"/>
                          <a:cs typeface="+mn-cs"/>
                        </a:rPr>
                        <a:t>81,000JPY</a:t>
                      </a:r>
                    </a:p>
                  </a:txBody>
                  <a:tcPr/>
                </a:tc>
                <a:tc>
                  <a:txBody>
                    <a:bodyPr/>
                    <a:lstStyle/>
                    <a:p>
                      <a:pPr marL="0" algn="ctr" defTabSz="914400" rtl="0" eaLnBrk="1" latinLnBrk="0" hangingPunct="1"/>
                      <a:r>
                        <a:rPr lang="en-US" sz="1500" kern="1200" dirty="0">
                          <a:solidFill>
                            <a:schemeClr val="dk1"/>
                          </a:solidFill>
                          <a:latin typeface="+mn-lt"/>
                          <a:ea typeface="+mn-ea"/>
                          <a:cs typeface="+mn-cs"/>
                        </a:rPr>
                        <a:t>81,000JPY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dk1"/>
                          </a:solidFill>
                          <a:latin typeface="+mn-lt"/>
                          <a:ea typeface="+mn-ea"/>
                          <a:cs typeface="+mn-cs"/>
                        </a:rPr>
                        <a:t>162,000JPY</a:t>
                      </a:r>
                    </a:p>
                    <a:p>
                      <a:pPr marL="0" algn="ctr" defTabSz="914400" rtl="0" eaLnBrk="1" latinLnBrk="0" hangingPunct="1"/>
                      <a:endParaRPr lang="en-US" sz="1500" kern="120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dk1"/>
                          </a:solidFill>
                          <a:latin typeface="+mn-lt"/>
                          <a:ea typeface="+mn-ea"/>
                          <a:cs typeface="+mn-cs"/>
                        </a:rPr>
                        <a:t>162,000JPY</a:t>
                      </a:r>
                    </a:p>
                    <a:p>
                      <a:pPr marL="0" algn="ctr" defTabSz="914400" rtl="0" eaLnBrk="1" latinLnBrk="0" hangingPunct="1"/>
                      <a:endParaRPr lang="en-US" sz="1500" kern="1200" dirty="0">
                        <a:solidFill>
                          <a:schemeClr val="dk1"/>
                        </a:solidFill>
                        <a:latin typeface="+mn-lt"/>
                        <a:ea typeface="+mn-ea"/>
                        <a:cs typeface="+mn-cs"/>
                      </a:endParaRPr>
                    </a:p>
                  </a:txBody>
                  <a:tcPr/>
                </a:tc>
                <a:tc>
                  <a:txBody>
                    <a:bodyPr/>
                    <a:lstStyle/>
                    <a:p>
                      <a:pPr marL="0" algn="ctr" defTabSz="914400" rtl="0" eaLnBrk="1" latinLnBrk="0" hangingPunct="1"/>
                      <a:r>
                        <a:rPr lang="en-US" sz="1500" kern="1200" dirty="0">
                          <a:solidFill>
                            <a:schemeClr val="dk1"/>
                          </a:solidFill>
                          <a:latin typeface="+mn-lt"/>
                          <a:ea typeface="+mn-ea"/>
                          <a:cs typeface="+mn-cs"/>
                        </a:rPr>
                        <a:t>324,000JPY</a:t>
                      </a:r>
                    </a:p>
                  </a:txBody>
                  <a:tcPr/>
                </a:tc>
                <a:extLst>
                  <a:ext uri="{0D108BD9-81ED-4DB2-BD59-A6C34878D82A}">
                    <a16:rowId xmlns:a16="http://schemas.microsoft.com/office/drawing/2014/main" val="110774388"/>
                  </a:ext>
                </a:extLst>
              </a:tr>
              <a:tr h="836342">
                <a:tc>
                  <a:txBody>
                    <a:bodyPr/>
                    <a:lstStyle/>
                    <a:p>
                      <a:r>
                        <a:rPr lang="en-US" sz="1600" b="1" dirty="0">
                          <a:solidFill>
                            <a:schemeClr val="tx1"/>
                          </a:solidFill>
                        </a:rPr>
                        <a:t>PV distribution</a:t>
                      </a:r>
                    </a:p>
                  </a:txBody>
                  <a:tcPr/>
                </a:tc>
                <a:tc>
                  <a:txBody>
                    <a:bodyPr/>
                    <a:lstStyle/>
                    <a:p>
                      <a:pPr algn="ctr"/>
                      <a:r>
                        <a:rPr lang="en-US" sz="1500" dirty="0"/>
                        <a:t>12,000 PV</a:t>
                      </a:r>
                    </a:p>
                    <a:p>
                      <a:pPr algn="ctr"/>
                      <a:r>
                        <a:rPr lang="en-US" sz="1500" dirty="0"/>
                        <a:t>X</a:t>
                      </a:r>
                    </a:p>
                    <a:p>
                      <a:pPr algn="ctr"/>
                      <a:r>
                        <a:rPr lang="en-US" sz="1500" dirty="0"/>
                        <a:t>3 months</a:t>
                      </a:r>
                    </a:p>
                  </a:txBody>
                  <a:tcPr/>
                </a:tc>
                <a:tc>
                  <a:txBody>
                    <a:bodyPr/>
                    <a:lstStyle/>
                    <a:p>
                      <a:pPr algn="ctr"/>
                      <a:r>
                        <a:rPr lang="en-US" sz="1500" dirty="0"/>
                        <a:t>24,000 PV</a:t>
                      </a:r>
                    </a:p>
                    <a:p>
                      <a:pPr algn="ctr"/>
                      <a:r>
                        <a:rPr lang="en-US" sz="1500" dirty="0"/>
                        <a:t>X</a:t>
                      </a:r>
                    </a:p>
                    <a:p>
                      <a:pPr algn="ctr"/>
                      <a:r>
                        <a:rPr lang="en-US" sz="1500" dirty="0"/>
                        <a:t>3 months</a:t>
                      </a:r>
                    </a:p>
                  </a:txBody>
                  <a:tcPr/>
                </a:tc>
                <a:tc>
                  <a:txBody>
                    <a:bodyPr/>
                    <a:lstStyle/>
                    <a:p>
                      <a:pPr algn="ctr"/>
                      <a:r>
                        <a:rPr lang="en-US" sz="1500" dirty="0"/>
                        <a:t>12,000 PV</a:t>
                      </a:r>
                    </a:p>
                    <a:p>
                      <a:pPr algn="ctr"/>
                      <a:r>
                        <a:rPr lang="en-US" sz="1500" dirty="0"/>
                        <a:t>X</a:t>
                      </a:r>
                    </a:p>
                    <a:p>
                      <a:pPr algn="ctr"/>
                      <a:r>
                        <a:rPr lang="en-US" sz="1500" dirty="0"/>
                        <a:t>6 months</a:t>
                      </a:r>
                    </a:p>
                  </a:txBody>
                  <a:tcPr/>
                </a:tc>
                <a:tc>
                  <a:txBody>
                    <a:bodyPr/>
                    <a:lstStyle/>
                    <a:p>
                      <a:pPr algn="ctr"/>
                      <a:r>
                        <a:rPr lang="en-US" sz="1500" dirty="0"/>
                        <a:t>24,000 PV</a:t>
                      </a:r>
                    </a:p>
                    <a:p>
                      <a:pPr algn="ctr"/>
                      <a:r>
                        <a:rPr lang="en-US" sz="1500" dirty="0"/>
                        <a:t>X</a:t>
                      </a:r>
                    </a:p>
                    <a:p>
                      <a:pPr algn="ctr"/>
                      <a:r>
                        <a:rPr lang="en-US" sz="1500" dirty="0"/>
                        <a:t>6 months</a:t>
                      </a:r>
                    </a:p>
                  </a:txBody>
                  <a:tcPr/>
                </a:tc>
                <a:tc>
                  <a:txBody>
                    <a:bodyPr/>
                    <a:lstStyle/>
                    <a:p>
                      <a:pPr algn="ctr"/>
                      <a:r>
                        <a:rPr lang="en-US" sz="1500" dirty="0"/>
                        <a:t>12,000 PV</a:t>
                      </a:r>
                    </a:p>
                    <a:p>
                      <a:pPr algn="ctr"/>
                      <a:r>
                        <a:rPr lang="en-US" sz="1500" dirty="0"/>
                        <a:t>X</a:t>
                      </a:r>
                    </a:p>
                    <a:p>
                      <a:pPr algn="ctr"/>
                      <a:r>
                        <a:rPr lang="en-US" sz="1500" dirty="0"/>
                        <a:t>12 months</a:t>
                      </a:r>
                    </a:p>
                  </a:txBody>
                  <a:tcPr/>
                </a:tc>
                <a:tc>
                  <a:txBody>
                    <a:bodyPr/>
                    <a:lstStyle/>
                    <a:p>
                      <a:pPr algn="ctr"/>
                      <a:r>
                        <a:rPr lang="en-US" sz="1500" dirty="0"/>
                        <a:t>24,000 PV</a:t>
                      </a:r>
                    </a:p>
                    <a:p>
                      <a:pPr algn="ctr"/>
                      <a:r>
                        <a:rPr lang="en-US" sz="1500" dirty="0"/>
                        <a:t>X</a:t>
                      </a:r>
                    </a:p>
                    <a:p>
                      <a:pPr algn="ctr"/>
                      <a:r>
                        <a:rPr lang="en-US" sz="1500" dirty="0"/>
                        <a:t>12 months</a:t>
                      </a:r>
                    </a:p>
                  </a:txBody>
                  <a:tcPr/>
                </a:tc>
                <a:extLst>
                  <a:ext uri="{0D108BD9-81ED-4DB2-BD59-A6C34878D82A}">
                    <a16:rowId xmlns:a16="http://schemas.microsoft.com/office/drawing/2014/main" val="1612237039"/>
                  </a:ext>
                </a:extLst>
              </a:tr>
              <a:tr h="571266">
                <a:tc>
                  <a:txBody>
                    <a:bodyPr/>
                    <a:lstStyle/>
                    <a:p>
                      <a:r>
                        <a:rPr lang="en-US" sz="1600" b="1" dirty="0">
                          <a:solidFill>
                            <a:schemeClr val="tx1"/>
                          </a:solidFill>
                        </a:rPr>
                        <a:t>Total PV</a:t>
                      </a:r>
                    </a:p>
                  </a:txBody>
                  <a:tcPr/>
                </a:tc>
                <a:tc>
                  <a:txBody>
                    <a:bodyPr/>
                    <a:lstStyle/>
                    <a:p>
                      <a:pPr algn="ctr"/>
                      <a:r>
                        <a:rPr lang="en-US" sz="1500" dirty="0"/>
                        <a:t>36,000</a:t>
                      </a:r>
                    </a:p>
                  </a:txBody>
                  <a:tcPr/>
                </a:tc>
                <a:tc>
                  <a:txBody>
                    <a:bodyPr/>
                    <a:lstStyle/>
                    <a:p>
                      <a:pPr algn="ctr"/>
                      <a:r>
                        <a:rPr lang="en-US" sz="1500" dirty="0"/>
                        <a:t>72,000</a:t>
                      </a:r>
                    </a:p>
                  </a:txBody>
                  <a:tcPr/>
                </a:tc>
                <a:tc>
                  <a:txBody>
                    <a:bodyPr/>
                    <a:lstStyle/>
                    <a:p>
                      <a:pPr algn="ctr"/>
                      <a:r>
                        <a:rPr lang="en-US" sz="1500" dirty="0"/>
                        <a:t>72,000</a:t>
                      </a:r>
                    </a:p>
                  </a:txBody>
                  <a:tcPr/>
                </a:tc>
                <a:tc>
                  <a:txBody>
                    <a:bodyPr/>
                    <a:lstStyle/>
                    <a:p>
                      <a:pPr algn="ctr"/>
                      <a:r>
                        <a:rPr lang="en-US" sz="1500" dirty="0"/>
                        <a:t>144,000</a:t>
                      </a:r>
                    </a:p>
                  </a:txBody>
                  <a:tcPr/>
                </a:tc>
                <a:tc>
                  <a:txBody>
                    <a:bodyPr/>
                    <a:lstStyle/>
                    <a:p>
                      <a:pPr algn="ctr"/>
                      <a:r>
                        <a:rPr lang="en-US" sz="1500" dirty="0"/>
                        <a:t>144,000</a:t>
                      </a:r>
                    </a:p>
                  </a:txBody>
                  <a:tcPr/>
                </a:tc>
                <a:tc>
                  <a:txBody>
                    <a:bodyPr/>
                    <a:lstStyle/>
                    <a:p>
                      <a:pPr algn="ctr"/>
                      <a:r>
                        <a:rPr lang="en-US" sz="1500" dirty="0"/>
                        <a:t>288,000</a:t>
                      </a:r>
                    </a:p>
                  </a:txBody>
                  <a:tcPr/>
                </a:tc>
                <a:extLst>
                  <a:ext uri="{0D108BD9-81ED-4DB2-BD59-A6C34878D82A}">
                    <a16:rowId xmlns:a16="http://schemas.microsoft.com/office/drawing/2014/main" val="1678205792"/>
                  </a:ext>
                </a:extLst>
              </a:tr>
              <a:tr h="497949">
                <a:tc>
                  <a:txBody>
                    <a:bodyPr/>
                    <a:lstStyle/>
                    <a:p>
                      <a:r>
                        <a:rPr lang="en-US" sz="1600" b="1" kern="1200" dirty="0">
                          <a:solidFill>
                            <a:schemeClr val="tx1"/>
                          </a:solidFill>
                          <a:latin typeface="+mn-lt"/>
                          <a:ea typeface="+mn-ea"/>
                          <a:cs typeface="+mn-cs"/>
                        </a:rPr>
                        <a:t>Shipping method</a:t>
                      </a:r>
                    </a:p>
                  </a:txBody>
                  <a:tcPr/>
                </a:tc>
                <a:tc>
                  <a:txBody>
                    <a:bodyPr/>
                    <a:lstStyle/>
                    <a:p>
                      <a:pPr algn="ctr"/>
                      <a:r>
                        <a:rPr lang="en-US" sz="1500" dirty="0"/>
                        <a:t>ship all after purchase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ship all after purchase</a:t>
                      </a:r>
                    </a:p>
                    <a:p>
                      <a:pPr algn="ct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ship all after purchase</a:t>
                      </a:r>
                    </a:p>
                    <a:p>
                      <a:pPr algn="ct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ship all after purchase</a:t>
                      </a:r>
                    </a:p>
                    <a:p>
                      <a:pPr algn="ct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ship all after purchase</a:t>
                      </a:r>
                    </a:p>
                    <a:p>
                      <a:pPr algn="ct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ship all after purchase</a:t>
                      </a:r>
                    </a:p>
                    <a:p>
                      <a:pPr algn="ctr"/>
                      <a:endParaRPr lang="en-US" sz="1500" dirty="0"/>
                    </a:p>
                  </a:txBody>
                  <a:tcPr/>
                </a:tc>
                <a:extLst>
                  <a:ext uri="{0D108BD9-81ED-4DB2-BD59-A6C34878D82A}">
                    <a16:rowId xmlns:a16="http://schemas.microsoft.com/office/drawing/2014/main" val="1986350482"/>
                  </a:ext>
                </a:extLst>
              </a:tr>
            </a:tbl>
          </a:graphicData>
        </a:graphic>
      </p:graphicFrame>
    </p:spTree>
    <p:extLst>
      <p:ext uri="{BB962C8B-B14F-4D97-AF65-F5344CB8AC3E}">
        <p14:creationId xmlns:p14="http://schemas.microsoft.com/office/powerpoint/2010/main" val="3110947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Rectangle 53">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6" name="Straight Connector 55">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1913C9D-FEDF-4B43-9D48-51FA9C34D701}"/>
              </a:ext>
            </a:extLst>
          </p:cNvPr>
          <p:cNvSpPr>
            <a:spLocks noGrp="1"/>
          </p:cNvSpPr>
          <p:nvPr>
            <p:ph type="title"/>
          </p:nvPr>
        </p:nvSpPr>
        <p:spPr>
          <a:xfrm>
            <a:off x="1097280" y="286604"/>
            <a:ext cx="10058400" cy="974160"/>
          </a:xfrm>
        </p:spPr>
        <p:txBody>
          <a:bodyPr vert="horz" lIns="91440" tIns="45720" rIns="91440" bIns="45720" rtlCol="0" anchor="b">
            <a:normAutofit/>
          </a:bodyPr>
          <a:lstStyle/>
          <a:p>
            <a:r>
              <a:rPr lang="en-US" sz="4000" b="1" dirty="0">
                <a:solidFill>
                  <a:schemeClr val="accent1">
                    <a:lumMod val="75000"/>
                  </a:schemeClr>
                </a:solidFill>
                <a:latin typeface="Times New Roman" panose="02020603050405020304" pitchFamily="18" charset="0"/>
                <a:cs typeface="Times New Roman" panose="02020603050405020304" pitchFamily="18" charset="0"/>
              </a:rPr>
              <a:t>B. Where to purchase 3M6M12M? </a:t>
            </a:r>
          </a:p>
        </p:txBody>
      </p:sp>
      <p:sp>
        <p:nvSpPr>
          <p:cNvPr id="3" name="Content Placeholder 2">
            <a:extLst>
              <a:ext uri="{FF2B5EF4-FFF2-40B4-BE49-F238E27FC236}">
                <a16:creationId xmlns:a16="http://schemas.microsoft.com/office/drawing/2014/main" id="{A29ED28E-062E-48B9-BC56-8C4F2FE24366}"/>
              </a:ext>
            </a:extLst>
          </p:cNvPr>
          <p:cNvSpPr>
            <a:spLocks noGrp="1"/>
          </p:cNvSpPr>
          <p:nvPr>
            <p:ph sz="half" idx="1"/>
          </p:nvPr>
        </p:nvSpPr>
        <p:spPr>
          <a:xfrm>
            <a:off x="6583679" y="2765501"/>
            <a:ext cx="6454987" cy="3281774"/>
          </a:xfrm>
        </p:spPr>
        <p:txBody>
          <a:bodyPr vert="horz" lIns="0" tIns="45720" rIns="0" bIns="45720" rtlCol="0">
            <a:normAutofit/>
          </a:bodyPr>
          <a:lstStyle/>
          <a:p>
            <a:pPr marL="288925" indent="-288925" fontAlgn="base">
              <a:spcBef>
                <a:spcPts val="0"/>
              </a:spcBef>
              <a:spcAft>
                <a:spcPts val="600"/>
              </a:spcAft>
              <a:buFont typeface="Calibri" panose="020F0502020204030204" pitchFamily="34" charset="0"/>
              <a:buNone/>
            </a:pPr>
            <a:endParaRPr lang="en-US" altLang="ja-JP" dirty="0"/>
          </a:p>
          <a:p>
            <a:endParaRPr lang="en-US" dirty="0"/>
          </a:p>
        </p:txBody>
      </p:sp>
      <p:pic>
        <p:nvPicPr>
          <p:cNvPr id="7" name="Picture 2" descr="サンクスアイ株式会社 | 植物性ミネラル・フルボ酸">
            <a:extLst>
              <a:ext uri="{FF2B5EF4-FFF2-40B4-BE49-F238E27FC236}">
                <a16:creationId xmlns:a16="http://schemas.microsoft.com/office/drawing/2014/main" id="{6E2A4CC2-6FAC-4B9A-BA08-79E12E9130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88417" y="6354417"/>
            <a:ext cx="503583" cy="50358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9F64943-7C16-40A3-AC9C-E725AB82BF0A}"/>
              </a:ext>
            </a:extLst>
          </p:cNvPr>
          <p:cNvSpPr txBox="1"/>
          <p:nvPr/>
        </p:nvSpPr>
        <p:spPr>
          <a:xfrm>
            <a:off x="1193532" y="1937104"/>
            <a:ext cx="4785360" cy="477054"/>
          </a:xfrm>
          <a:prstGeom prst="rect">
            <a:avLst/>
          </a:prstGeom>
          <a:noFill/>
        </p:spPr>
        <p:txBody>
          <a:bodyPr wrap="square" rtlCol="0">
            <a:spAutoFit/>
          </a:bodyPr>
          <a:lstStyle/>
          <a:p>
            <a:pPr marL="288925" indent="-288925" fontAlgn="base">
              <a:spcBef>
                <a:spcPts val="0"/>
              </a:spcBef>
              <a:spcAft>
                <a:spcPts val="600"/>
              </a:spcAft>
              <a:buFont typeface="Calibri" panose="020F0502020204030204" pitchFamily="34" charset="0"/>
              <a:buNone/>
            </a:pPr>
            <a:r>
              <a:rPr lang="en-US" altLang="ja-JP" sz="2500" b="1" dirty="0"/>
              <a:t>1. </a:t>
            </a:r>
            <a:r>
              <a:rPr lang="en-US" sz="2500" b="1" dirty="0"/>
              <a:t>Registration page</a:t>
            </a:r>
          </a:p>
        </p:txBody>
      </p:sp>
      <p:sp>
        <p:nvSpPr>
          <p:cNvPr id="10" name="TextBox 9">
            <a:extLst>
              <a:ext uri="{FF2B5EF4-FFF2-40B4-BE49-F238E27FC236}">
                <a16:creationId xmlns:a16="http://schemas.microsoft.com/office/drawing/2014/main" id="{3E90F15F-51C3-43B1-BA60-3BD85C57C7F9}"/>
              </a:ext>
            </a:extLst>
          </p:cNvPr>
          <p:cNvSpPr txBox="1"/>
          <p:nvPr/>
        </p:nvSpPr>
        <p:spPr>
          <a:xfrm>
            <a:off x="6213110" y="1956861"/>
            <a:ext cx="5071925" cy="477054"/>
          </a:xfrm>
          <a:prstGeom prst="rect">
            <a:avLst/>
          </a:prstGeom>
          <a:noFill/>
        </p:spPr>
        <p:txBody>
          <a:bodyPr wrap="square" rtlCol="0">
            <a:spAutoFit/>
          </a:bodyPr>
          <a:lstStyle/>
          <a:p>
            <a:r>
              <a:rPr lang="en-US" sz="2500" b="1" dirty="0"/>
              <a:t>2. Backoffice </a:t>
            </a:r>
          </a:p>
        </p:txBody>
      </p:sp>
      <p:pic>
        <p:nvPicPr>
          <p:cNvPr id="4" name="Picture 3">
            <a:extLst>
              <a:ext uri="{FF2B5EF4-FFF2-40B4-BE49-F238E27FC236}">
                <a16:creationId xmlns:a16="http://schemas.microsoft.com/office/drawing/2014/main" id="{CF10957A-8F8D-4D8B-8E6C-6D91B6BAAC9E}"/>
              </a:ext>
            </a:extLst>
          </p:cNvPr>
          <p:cNvPicPr>
            <a:picLocks noChangeAspect="1"/>
          </p:cNvPicPr>
          <p:nvPr/>
        </p:nvPicPr>
        <p:blipFill>
          <a:blip r:embed="rId4"/>
          <a:stretch>
            <a:fillRect/>
          </a:stretch>
        </p:blipFill>
        <p:spPr>
          <a:xfrm>
            <a:off x="1317309" y="2652928"/>
            <a:ext cx="4423623" cy="3328349"/>
          </a:xfrm>
          <a:prstGeom prst="rect">
            <a:avLst/>
          </a:prstGeom>
          <a:ln w="19050">
            <a:solidFill>
              <a:srgbClr val="FFC000"/>
            </a:solidFill>
          </a:ln>
        </p:spPr>
      </p:pic>
      <p:pic>
        <p:nvPicPr>
          <p:cNvPr id="5" name="Picture 4">
            <a:extLst>
              <a:ext uri="{FF2B5EF4-FFF2-40B4-BE49-F238E27FC236}">
                <a16:creationId xmlns:a16="http://schemas.microsoft.com/office/drawing/2014/main" id="{7FDFDE70-0733-4153-9E29-1A47AB13B296}"/>
              </a:ext>
            </a:extLst>
          </p:cNvPr>
          <p:cNvPicPr>
            <a:picLocks noChangeAspect="1"/>
          </p:cNvPicPr>
          <p:nvPr/>
        </p:nvPicPr>
        <p:blipFill>
          <a:blip r:embed="rId5"/>
          <a:stretch>
            <a:fillRect/>
          </a:stretch>
        </p:blipFill>
        <p:spPr>
          <a:xfrm>
            <a:off x="6292699" y="2652928"/>
            <a:ext cx="4581992" cy="3328350"/>
          </a:xfrm>
          <a:prstGeom prst="rect">
            <a:avLst/>
          </a:prstGeom>
          <a:ln w="28575">
            <a:solidFill>
              <a:schemeClr val="accent1">
                <a:lumMod val="60000"/>
                <a:lumOff val="40000"/>
              </a:schemeClr>
            </a:solidFill>
          </a:ln>
        </p:spPr>
      </p:pic>
    </p:spTree>
    <p:extLst>
      <p:ext uri="{BB962C8B-B14F-4D97-AF65-F5344CB8AC3E}">
        <p14:creationId xmlns:p14="http://schemas.microsoft.com/office/powerpoint/2010/main" val="2602398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CD2E0B-EE9F-4432-8288-35A19354808B}"/>
              </a:ext>
            </a:extLst>
          </p:cNvPr>
          <p:cNvSpPr>
            <a:spLocks noGrp="1"/>
          </p:cNvSpPr>
          <p:nvPr>
            <p:ph type="title"/>
          </p:nvPr>
        </p:nvSpPr>
        <p:spPr>
          <a:xfrm>
            <a:off x="4708707" y="863911"/>
            <a:ext cx="8048503" cy="986020"/>
          </a:xfrm>
        </p:spPr>
        <p:txBody>
          <a:bodyPr>
            <a:noAutofit/>
          </a:bodyPr>
          <a:lstStyle/>
          <a:p>
            <a:br>
              <a:rPr lang="en-US" sz="4000" b="1" dirty="0">
                <a:solidFill>
                  <a:schemeClr val="accent1">
                    <a:lumMod val="75000"/>
                  </a:schemeClr>
                </a:solidFill>
                <a:latin typeface="Times New Roman" panose="02020603050405020304" pitchFamily="18" charset="0"/>
                <a:cs typeface="Times New Roman" panose="02020603050405020304" pitchFamily="18" charset="0"/>
              </a:rPr>
            </a:br>
            <a:r>
              <a:rPr lang="en-US" sz="4000" b="1" dirty="0">
                <a:solidFill>
                  <a:schemeClr val="accent1">
                    <a:lumMod val="75000"/>
                  </a:schemeClr>
                </a:solidFill>
                <a:latin typeface="Times New Roman" panose="02020603050405020304" pitchFamily="18" charset="0"/>
                <a:cs typeface="Times New Roman" panose="02020603050405020304" pitchFamily="18" charset="0"/>
              </a:rPr>
              <a:t>B. Where to purchase 3M6M12M?</a:t>
            </a:r>
            <a:br>
              <a:rPr lang="en-US" sz="4000" b="1" dirty="0">
                <a:solidFill>
                  <a:schemeClr val="accent1">
                    <a:lumMod val="75000"/>
                  </a:schemeClr>
                </a:solidFill>
                <a:latin typeface="Times New Roman" panose="02020603050405020304" pitchFamily="18" charset="0"/>
                <a:cs typeface="Times New Roman" panose="02020603050405020304" pitchFamily="18" charset="0"/>
              </a:rPr>
            </a:br>
            <a:endParaRPr lang="en-US" sz="4000" b="1" dirty="0">
              <a:solidFill>
                <a:srgbClr val="FF0000"/>
              </a:solidFill>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FC76F7F-3A17-4ADC-B3B4-811213936A1C}"/>
              </a:ext>
            </a:extLst>
          </p:cNvPr>
          <p:cNvSpPr>
            <a:spLocks noGrp="1"/>
          </p:cNvSpPr>
          <p:nvPr>
            <p:ph idx="1"/>
          </p:nvPr>
        </p:nvSpPr>
        <p:spPr>
          <a:xfrm>
            <a:off x="4888772" y="1898184"/>
            <a:ext cx="6574973" cy="6201947"/>
          </a:xfrm>
        </p:spPr>
        <p:txBody>
          <a:bodyPr>
            <a:normAutofit fontScale="77500" lnSpcReduction="20000"/>
          </a:bodyPr>
          <a:lstStyle/>
          <a:p>
            <a:pPr marL="288925" indent="-288925" rtl="0" fontAlgn="base">
              <a:spcBef>
                <a:spcPts val="0"/>
              </a:spcBef>
              <a:spcAft>
                <a:spcPts val="600"/>
              </a:spcAft>
              <a:buNone/>
            </a:pPr>
            <a:endParaRPr lang="en-US" altLang="ja-JP" b="0" i="0" u="none" strike="noStrike" dirty="0">
              <a:effectLst/>
              <a:latin typeface="Times New Roman" panose="02020603050405020304" pitchFamily="18" charset="0"/>
            </a:endParaRPr>
          </a:p>
          <a:p>
            <a:pPr marL="288925" indent="-288925" rtl="0" fontAlgn="base">
              <a:spcBef>
                <a:spcPts val="0"/>
              </a:spcBef>
              <a:spcAft>
                <a:spcPts val="600"/>
              </a:spcAft>
              <a:buNone/>
            </a:pPr>
            <a:r>
              <a:rPr lang="en-US" sz="3200" b="1" i="0" u="none" strike="noStrike" dirty="0">
                <a:effectLst/>
                <a:latin typeface="Times New Roman" panose="02020603050405020304" pitchFamily="18" charset="0"/>
              </a:rPr>
              <a:t>1. </a:t>
            </a:r>
            <a:r>
              <a:rPr lang="en-US" sz="3200" b="1" i="0" u="none" strike="noStrike" dirty="0">
                <a:effectLst/>
                <a:latin typeface="Times New Roman" panose="02020603050405020304" pitchFamily="18" charset="0"/>
                <a:cs typeface="Times New Roman" panose="02020603050405020304" pitchFamily="18" charset="0"/>
              </a:rPr>
              <a:t>Registration page</a:t>
            </a:r>
          </a:p>
          <a:p>
            <a:pPr marL="0" indent="0" rtl="0" fontAlgn="base">
              <a:spcBef>
                <a:spcPts val="0"/>
              </a:spcBef>
              <a:spcAft>
                <a:spcPts val="600"/>
              </a:spcAft>
              <a:buNone/>
            </a:pPr>
            <a:endParaRPr lang="en-US" altLang="ja-JP" b="0" i="0" u="none" strike="noStrike" dirty="0">
              <a:effectLst/>
              <a:latin typeface="Times New Roman" panose="02020603050405020304" pitchFamily="18" charset="0"/>
              <a:cs typeface="Times New Roman" panose="02020603050405020304" pitchFamily="18" charset="0"/>
            </a:endParaRPr>
          </a:p>
          <a:p>
            <a:pPr marL="0" indent="0" rtl="0" fontAlgn="base">
              <a:lnSpc>
                <a:spcPct val="170000"/>
              </a:lnSpc>
              <a:spcBef>
                <a:spcPts val="0"/>
              </a:spcBef>
              <a:spcAft>
                <a:spcPts val="600"/>
              </a:spcAft>
              <a:buNone/>
            </a:pPr>
            <a:r>
              <a:rPr lang="en-US" altLang="ja-JP" sz="3200" b="0" i="0" u="none" strike="noStrike" dirty="0">
                <a:solidFill>
                  <a:schemeClr val="tx1"/>
                </a:solidFill>
                <a:effectLst/>
                <a:latin typeface="Times New Roman" panose="02020603050405020304" pitchFamily="18" charset="0"/>
                <a:cs typeface="Times New Roman" panose="02020603050405020304" pitchFamily="18" charset="0"/>
              </a:rPr>
              <a:t>※</a:t>
            </a:r>
            <a:r>
              <a:rPr lang="ja-JP" altLang="en-US" sz="3200" b="0" i="0" u="none" strike="noStrike" dirty="0">
                <a:solidFill>
                  <a:schemeClr val="tx1"/>
                </a:solidFill>
                <a:effectLst/>
                <a:latin typeface="Times New Roman" panose="02020603050405020304" pitchFamily="18" charset="0"/>
                <a:cs typeface="Times New Roman" panose="02020603050405020304" pitchFamily="18" charset="0"/>
              </a:rPr>
              <a:t> </a:t>
            </a:r>
            <a:r>
              <a:rPr lang="en-US" altLang="ja-JP" sz="3200" dirty="0">
                <a:solidFill>
                  <a:schemeClr val="tx1"/>
                </a:solidFill>
                <a:latin typeface="Times New Roman" panose="02020603050405020304" pitchFamily="18" charset="0"/>
                <a:cs typeface="Times New Roman" panose="02020603050405020304" pitchFamily="18" charset="0"/>
              </a:rPr>
              <a:t>For new registrations.</a:t>
            </a:r>
          </a:p>
          <a:p>
            <a:pPr marL="0" indent="0" rtl="0" fontAlgn="base">
              <a:lnSpc>
                <a:spcPct val="170000"/>
              </a:lnSpc>
              <a:spcBef>
                <a:spcPts val="0"/>
              </a:spcBef>
              <a:spcAft>
                <a:spcPts val="600"/>
              </a:spcAft>
              <a:buNone/>
            </a:pPr>
            <a:r>
              <a:rPr lang="en-US" altLang="ja-JP" sz="2100" b="1" i="1" dirty="0">
                <a:solidFill>
                  <a:schemeClr val="tx1"/>
                </a:solidFill>
                <a:latin typeface="Times New Roman" panose="02020603050405020304" pitchFamily="18" charset="0"/>
                <a:cs typeface="Times New Roman" panose="02020603050405020304" pitchFamily="18" charset="0"/>
              </a:rPr>
              <a:t>Note</a:t>
            </a:r>
            <a:r>
              <a:rPr lang="en-US" altLang="ja-JP" sz="2600" i="1" dirty="0">
                <a:solidFill>
                  <a:schemeClr val="tx1"/>
                </a:solidFill>
                <a:latin typeface="Times New Roman" panose="02020603050405020304" pitchFamily="18" charset="0"/>
                <a:cs typeface="Times New Roman" panose="02020603050405020304" pitchFamily="18" charset="0"/>
              </a:rPr>
              <a:t>: </a:t>
            </a:r>
            <a:r>
              <a:rPr lang="en-US" altLang="ja-JP" sz="2100" i="1" dirty="0">
                <a:solidFill>
                  <a:schemeClr val="tx1"/>
                </a:solidFill>
                <a:latin typeface="Times New Roman" panose="02020603050405020304" pitchFamily="18" charset="0"/>
                <a:cs typeface="Times New Roman" panose="02020603050405020304" pitchFamily="18" charset="0"/>
              </a:rPr>
              <a:t>1 box purchase combined by 2 different half products is acceptable</a:t>
            </a:r>
          </a:p>
          <a:p>
            <a:pPr marL="0" indent="0" rtl="0" fontAlgn="base">
              <a:lnSpc>
                <a:spcPct val="170000"/>
              </a:lnSpc>
              <a:spcBef>
                <a:spcPts val="0"/>
              </a:spcBef>
              <a:spcAft>
                <a:spcPts val="600"/>
              </a:spcAft>
              <a:buNone/>
            </a:pPr>
            <a:r>
              <a:rPr lang="en-US" altLang="ja-JP" sz="2100" i="1" dirty="0">
                <a:solidFill>
                  <a:schemeClr val="tx1"/>
                </a:solidFill>
                <a:latin typeface="Times New Roman" panose="02020603050405020304" pitchFamily="18" charset="0"/>
                <a:cs typeface="Times New Roman" panose="02020603050405020304" pitchFamily="18" charset="0"/>
              </a:rPr>
              <a:t>E.g. </a:t>
            </a:r>
            <a:r>
              <a:rPr lang="ja-JP" altLang="en-US" sz="2100" i="1" dirty="0">
                <a:solidFill>
                  <a:schemeClr val="tx1"/>
                </a:solidFill>
                <a:latin typeface="Times New Roman" panose="02020603050405020304" pitchFamily="18" charset="0"/>
                <a:cs typeface="Times New Roman" panose="02020603050405020304" pitchFamily="18" charset="0"/>
              </a:rPr>
              <a:t>（○）</a:t>
            </a:r>
            <a:r>
              <a:rPr lang="en-US" altLang="ja-JP" sz="2100" i="1" dirty="0">
                <a:solidFill>
                  <a:schemeClr val="tx1"/>
                </a:solidFill>
                <a:latin typeface="Times New Roman" panose="02020603050405020304" pitchFamily="18" charset="0"/>
                <a:cs typeface="Times New Roman" panose="02020603050405020304" pitchFamily="18" charset="0"/>
              </a:rPr>
              <a:t>0,5 </a:t>
            </a:r>
            <a:r>
              <a:rPr lang="en-US" altLang="ja-JP" sz="2100" i="1" dirty="0" err="1">
                <a:solidFill>
                  <a:schemeClr val="tx1"/>
                </a:solidFill>
                <a:latin typeface="Times New Roman" panose="02020603050405020304" pitchFamily="18" charset="0"/>
                <a:cs typeface="Times New Roman" panose="02020603050405020304" pitchFamily="18" charset="0"/>
              </a:rPr>
              <a:t>Joyfil</a:t>
            </a:r>
            <a:r>
              <a:rPr lang="en-US" altLang="ja-JP" sz="2100" i="1" dirty="0">
                <a:solidFill>
                  <a:schemeClr val="tx1"/>
                </a:solidFill>
                <a:latin typeface="Times New Roman" panose="02020603050405020304" pitchFamily="18" charset="0"/>
                <a:cs typeface="Times New Roman" panose="02020603050405020304" pitchFamily="18" charset="0"/>
              </a:rPr>
              <a:t> box+0,5 </a:t>
            </a:r>
            <a:r>
              <a:rPr lang="en-US" altLang="ja-JP" sz="2100" i="1" dirty="0" err="1">
                <a:solidFill>
                  <a:schemeClr val="tx1"/>
                </a:solidFill>
                <a:latin typeface="Times New Roman" panose="02020603050405020304" pitchFamily="18" charset="0"/>
                <a:cs typeface="Times New Roman" panose="02020603050405020304" pitchFamily="18" charset="0"/>
              </a:rPr>
              <a:t>JoeGenEx</a:t>
            </a:r>
            <a:endParaRPr lang="en-US" altLang="ja-JP" sz="2100" i="1" dirty="0">
              <a:solidFill>
                <a:schemeClr val="tx1"/>
              </a:solidFill>
              <a:latin typeface="Times New Roman" panose="02020603050405020304" pitchFamily="18" charset="0"/>
              <a:cs typeface="Times New Roman" panose="02020603050405020304" pitchFamily="18" charset="0"/>
            </a:endParaRPr>
          </a:p>
          <a:p>
            <a:pPr marL="0" indent="0" rtl="0" fontAlgn="base">
              <a:lnSpc>
                <a:spcPct val="200000"/>
              </a:lnSpc>
              <a:spcBef>
                <a:spcPts val="0"/>
              </a:spcBef>
              <a:spcAft>
                <a:spcPts val="600"/>
              </a:spcAft>
              <a:buNone/>
            </a:pPr>
            <a:r>
              <a:rPr lang="en-US" altLang="ja-JP" sz="3200" b="0" i="0" u="none" strike="noStrike" dirty="0">
                <a:solidFill>
                  <a:schemeClr val="tx1"/>
                </a:solidFill>
                <a:effectLst/>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After finishing </a:t>
            </a:r>
            <a:r>
              <a:rPr lang="ja-JP" altLang="en-US" sz="3200" dirty="0">
                <a:solidFill>
                  <a:schemeClr val="tx1"/>
                </a:solidFill>
                <a:latin typeface="Times New Roman" panose="02020603050405020304" pitchFamily="18" charset="0"/>
                <a:cs typeface="Times New Roman" panose="02020603050405020304" pitchFamily="18" charset="0"/>
              </a:rPr>
              <a:t>「</a:t>
            </a:r>
            <a:r>
              <a:rPr lang="en-US" sz="3200" dirty="0">
                <a:solidFill>
                  <a:schemeClr val="tx1"/>
                </a:solidFill>
                <a:latin typeface="Times New Roman" panose="02020603050405020304" pitchFamily="18" charset="0"/>
                <a:cs typeface="Times New Roman" panose="02020603050405020304" pitchFamily="18" charset="0"/>
              </a:rPr>
              <a:t>select starting product</a:t>
            </a:r>
            <a:r>
              <a:rPr lang="ja-JP" altLang="en-US" sz="3200" dirty="0">
                <a:solidFill>
                  <a:schemeClr val="tx1"/>
                </a:solidFill>
                <a:latin typeface="Times New Roman" panose="02020603050405020304" pitchFamily="18" charset="0"/>
                <a:cs typeface="Times New Roman" panose="02020603050405020304" pitchFamily="18" charset="0"/>
              </a:rPr>
              <a:t>」</a:t>
            </a:r>
            <a:r>
              <a:rPr lang="en-US" sz="3200" dirty="0">
                <a:solidFill>
                  <a:schemeClr val="tx1"/>
                </a:solidFill>
                <a:latin typeface="Times New Roman" panose="02020603050405020304" pitchFamily="18" charset="0"/>
                <a:cs typeface="Times New Roman" panose="02020603050405020304" pitchFamily="18" charset="0"/>
              </a:rPr>
              <a:t>, you can click on </a:t>
            </a:r>
            <a:r>
              <a:rPr lang="ja-JP" altLang="en-US" sz="3200" dirty="0">
                <a:solidFill>
                  <a:schemeClr val="tx1"/>
                </a:solidFill>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Select 3M6M12M products</a:t>
            </a:r>
            <a:r>
              <a:rPr lang="ja-JP" altLang="en-US" sz="3200" dirty="0">
                <a:solidFill>
                  <a:schemeClr val="tx1"/>
                </a:solidFill>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a:t>
            </a:r>
          </a:p>
          <a:p>
            <a:pPr marL="0" indent="0" rtl="0" fontAlgn="base">
              <a:lnSpc>
                <a:spcPct val="200000"/>
              </a:lnSpc>
              <a:spcBef>
                <a:spcPts val="0"/>
              </a:spcBef>
              <a:spcAft>
                <a:spcPts val="600"/>
              </a:spcAft>
              <a:buNone/>
            </a:pPr>
            <a:endParaRPr lang="en-US" sz="3200" dirty="0">
              <a:latin typeface="Times New Roman" panose="02020603050405020304" pitchFamily="18" charset="0"/>
            </a:endParaRPr>
          </a:p>
          <a:p>
            <a:pPr marL="0" indent="0" rtl="0" fontAlgn="base">
              <a:spcBef>
                <a:spcPts val="0"/>
              </a:spcBef>
              <a:spcAft>
                <a:spcPts val="600"/>
              </a:spcAft>
              <a:buNone/>
            </a:pPr>
            <a:br>
              <a:rPr lang="en-US" b="0" i="0" u="none" strike="noStrike" dirty="0">
                <a:effectLst/>
                <a:latin typeface="Times New Roman" panose="02020603050405020304" pitchFamily="18" charset="0"/>
              </a:rPr>
            </a:br>
            <a:endParaRPr lang="en-US" b="0" dirty="0">
              <a:effectLst/>
            </a:endParaRPr>
          </a:p>
        </p:txBody>
      </p:sp>
      <p:sp>
        <p:nvSpPr>
          <p:cNvPr id="14" name="Rectangle 13">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2" descr="サンクスアイ株式会社 | 植物性ミネラル・フルボ酸">
            <a:extLst>
              <a:ext uri="{FF2B5EF4-FFF2-40B4-BE49-F238E27FC236}">
                <a16:creationId xmlns:a16="http://schemas.microsoft.com/office/drawing/2014/main" id="{47F38C75-9B8E-43CD-8B77-7F38A2897C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88417" y="6354417"/>
            <a:ext cx="503583" cy="5035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DB04564-22AE-4238-8781-ED4E11D324B8}"/>
              </a:ext>
            </a:extLst>
          </p:cNvPr>
          <p:cNvPicPr>
            <a:picLocks noChangeAspect="1"/>
          </p:cNvPicPr>
          <p:nvPr/>
        </p:nvPicPr>
        <p:blipFill>
          <a:blip r:embed="rId3"/>
          <a:stretch>
            <a:fillRect/>
          </a:stretch>
        </p:blipFill>
        <p:spPr>
          <a:xfrm>
            <a:off x="375445" y="815658"/>
            <a:ext cx="4333262" cy="5518658"/>
          </a:xfrm>
          <a:prstGeom prst="rect">
            <a:avLst/>
          </a:prstGeom>
          <a:ln w="28575">
            <a:solidFill>
              <a:schemeClr val="accent1">
                <a:lumMod val="75000"/>
              </a:schemeClr>
            </a:solidFill>
          </a:ln>
        </p:spPr>
      </p:pic>
    </p:spTree>
    <p:extLst>
      <p:ext uri="{BB962C8B-B14F-4D97-AF65-F5344CB8AC3E}">
        <p14:creationId xmlns:p14="http://schemas.microsoft.com/office/powerpoint/2010/main" val="25267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2E0B-EE9F-4432-8288-35A19354808B}"/>
              </a:ext>
            </a:extLst>
          </p:cNvPr>
          <p:cNvSpPr>
            <a:spLocks noGrp="1"/>
          </p:cNvSpPr>
          <p:nvPr>
            <p:ph type="title"/>
          </p:nvPr>
        </p:nvSpPr>
        <p:spPr>
          <a:xfrm>
            <a:off x="932213" y="-118753"/>
            <a:ext cx="10058400" cy="1450757"/>
          </a:xfrm>
        </p:spPr>
        <p:txBody>
          <a:bodyPr>
            <a:normAutofit/>
          </a:bodyPr>
          <a:lstStyle/>
          <a:p>
            <a:r>
              <a:rPr lang="en-US" sz="4500" b="1" dirty="0">
                <a:solidFill>
                  <a:schemeClr val="accent1">
                    <a:lumMod val="75000"/>
                  </a:schemeClr>
                </a:solidFill>
                <a:latin typeface="Times New Roman" panose="02020603050405020304" pitchFamily="18" charset="0"/>
                <a:cs typeface="Times New Roman" panose="02020603050405020304" pitchFamily="18" charset="0"/>
              </a:rPr>
              <a:t>B. Where to purchase with 3M6M12M? </a:t>
            </a:r>
          </a:p>
        </p:txBody>
      </p:sp>
      <p:sp>
        <p:nvSpPr>
          <p:cNvPr id="3" name="Content Placeholder 2">
            <a:extLst>
              <a:ext uri="{FF2B5EF4-FFF2-40B4-BE49-F238E27FC236}">
                <a16:creationId xmlns:a16="http://schemas.microsoft.com/office/drawing/2014/main" id="{DFC76F7F-3A17-4ADC-B3B4-811213936A1C}"/>
              </a:ext>
            </a:extLst>
          </p:cNvPr>
          <p:cNvSpPr>
            <a:spLocks noGrp="1"/>
          </p:cNvSpPr>
          <p:nvPr>
            <p:ph idx="1"/>
          </p:nvPr>
        </p:nvSpPr>
        <p:spPr>
          <a:xfrm>
            <a:off x="1187533" y="1845734"/>
            <a:ext cx="5082638" cy="611716"/>
          </a:xfrm>
        </p:spPr>
        <p:txBody>
          <a:bodyPr>
            <a:normAutofit/>
          </a:bodyPr>
          <a:lstStyle/>
          <a:p>
            <a:pPr marL="288925" indent="-288925" rtl="0" fontAlgn="base">
              <a:spcBef>
                <a:spcPts val="0"/>
              </a:spcBef>
              <a:spcAft>
                <a:spcPts val="0"/>
              </a:spcAft>
              <a:buNone/>
            </a:pPr>
            <a:r>
              <a:rPr lang="en-US" sz="3000" b="1" dirty="0">
                <a:solidFill>
                  <a:schemeClr val="tx1"/>
                </a:solidFill>
                <a:latin typeface="Times New Roman" panose="02020603050405020304" pitchFamily="18" charset="0"/>
              </a:rPr>
              <a:t>1. Registration page</a:t>
            </a:r>
          </a:p>
          <a:p>
            <a:pPr marL="0" indent="0" rtl="0" fontAlgn="base">
              <a:lnSpc>
                <a:spcPct val="100000"/>
              </a:lnSpc>
              <a:spcBef>
                <a:spcPts val="0"/>
              </a:spcBef>
              <a:spcAft>
                <a:spcPts val="0"/>
              </a:spcAft>
              <a:buNone/>
            </a:pPr>
            <a:endParaRPr lang="en-US" dirty="0">
              <a:solidFill>
                <a:schemeClr val="tx1"/>
              </a:solidFill>
              <a:latin typeface="Times New Roman" panose="02020603050405020304" pitchFamily="18" charset="0"/>
            </a:endParaRPr>
          </a:p>
          <a:p>
            <a:pPr marL="0" indent="0" rtl="0" fontAlgn="base">
              <a:lnSpc>
                <a:spcPct val="100000"/>
              </a:lnSpc>
              <a:spcBef>
                <a:spcPts val="0"/>
              </a:spcBef>
              <a:spcAft>
                <a:spcPts val="0"/>
              </a:spcAft>
              <a:buNone/>
            </a:pPr>
            <a:endParaRPr lang="en-US" dirty="0"/>
          </a:p>
        </p:txBody>
      </p:sp>
      <p:pic>
        <p:nvPicPr>
          <p:cNvPr id="5" name="Picture 2" descr="サンクスアイ株式会社 | 植物性ミネラル・フルボ酸">
            <a:extLst>
              <a:ext uri="{FF2B5EF4-FFF2-40B4-BE49-F238E27FC236}">
                <a16:creationId xmlns:a16="http://schemas.microsoft.com/office/drawing/2014/main" id="{47F38C75-9B8E-43CD-8B77-7F38A2897C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88417" y="6354417"/>
            <a:ext cx="503583" cy="5035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CC1EBF0-B94E-4325-9E77-677A665AF53A}"/>
              </a:ext>
            </a:extLst>
          </p:cNvPr>
          <p:cNvPicPr>
            <a:picLocks noChangeAspect="1"/>
          </p:cNvPicPr>
          <p:nvPr/>
        </p:nvPicPr>
        <p:blipFill>
          <a:blip r:embed="rId4"/>
          <a:stretch>
            <a:fillRect/>
          </a:stretch>
        </p:blipFill>
        <p:spPr>
          <a:xfrm>
            <a:off x="6921956" y="3657599"/>
            <a:ext cx="4068658" cy="2521133"/>
          </a:xfrm>
          <a:prstGeom prst="rect">
            <a:avLst/>
          </a:prstGeom>
        </p:spPr>
      </p:pic>
      <p:sp>
        <p:nvSpPr>
          <p:cNvPr id="10" name="TextBox 9">
            <a:extLst>
              <a:ext uri="{FF2B5EF4-FFF2-40B4-BE49-F238E27FC236}">
                <a16:creationId xmlns:a16="http://schemas.microsoft.com/office/drawing/2014/main" id="{14680CB0-FB74-44F5-B010-36EF460DCD76}"/>
              </a:ext>
            </a:extLst>
          </p:cNvPr>
          <p:cNvSpPr txBox="1"/>
          <p:nvPr/>
        </p:nvSpPr>
        <p:spPr>
          <a:xfrm>
            <a:off x="6550526" y="2402324"/>
            <a:ext cx="4586548" cy="707886"/>
          </a:xfrm>
          <a:prstGeom prst="rect">
            <a:avLst/>
          </a:prstGeom>
          <a:noFill/>
        </p:spPr>
        <p:txBody>
          <a:bodyPr wrap="square" rtlCol="0">
            <a:spAutoFit/>
          </a:bodyPr>
          <a:lstStyle/>
          <a:p>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Step 2</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Then click </a:t>
            </a:r>
            <a:r>
              <a:rPr lang="ja-JP" altLang="en-US"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final confirmation</a:t>
            </a:r>
            <a:r>
              <a:rPr lang="ja-JP" altLang="en-US"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to proceed.</a:t>
            </a:r>
          </a:p>
        </p:txBody>
      </p:sp>
      <p:sp>
        <p:nvSpPr>
          <p:cNvPr id="7" name="TextBox 6">
            <a:extLst>
              <a:ext uri="{FF2B5EF4-FFF2-40B4-BE49-F238E27FC236}">
                <a16:creationId xmlns:a16="http://schemas.microsoft.com/office/drawing/2014/main" id="{282FC17A-7276-4BDE-AF83-C31468632909}"/>
              </a:ext>
            </a:extLst>
          </p:cNvPr>
          <p:cNvSpPr txBox="1"/>
          <p:nvPr/>
        </p:nvSpPr>
        <p:spPr>
          <a:xfrm>
            <a:off x="1157937" y="2402324"/>
            <a:ext cx="5141830" cy="984885"/>
          </a:xfrm>
          <a:prstGeom prst="rect">
            <a:avLst/>
          </a:prstGeom>
          <a:noFill/>
        </p:spPr>
        <p:txBody>
          <a:bodyPr wrap="square" rtlCol="0">
            <a:spAutoFit/>
          </a:bodyPr>
          <a:lstStyle/>
          <a:p>
            <a:pPr marL="0" indent="0" rtl="0" fontAlgn="base">
              <a:lnSpc>
                <a:spcPct val="100000"/>
              </a:lnSpc>
              <a:spcBef>
                <a:spcPts val="0"/>
              </a:spcBef>
              <a:spcAft>
                <a:spcPts val="0"/>
              </a:spcAft>
              <a:buNone/>
            </a:pPr>
            <a:r>
              <a:rPr lang="en-US" sz="2000" b="1" dirty="0">
                <a:latin typeface="Times New Roman" panose="02020603050405020304" pitchFamily="18" charset="0"/>
                <a:cs typeface="Times New Roman" panose="02020603050405020304" pitchFamily="18" charset="0"/>
              </a:rPr>
              <a:t>Step 1</a:t>
            </a:r>
            <a:r>
              <a:rPr lang="en-US" sz="2000" dirty="0">
                <a:latin typeface="Times New Roman" panose="02020603050405020304" pitchFamily="18" charset="0"/>
                <a:cs typeface="Times New Roman" panose="02020603050405020304" pitchFamily="18" charset="0"/>
              </a:rPr>
              <a:t>. Choose purchase plan, then products and present.</a:t>
            </a:r>
          </a:p>
          <a:p>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5563CD6-449C-4197-BC80-E7953668F33C}"/>
              </a:ext>
            </a:extLst>
          </p:cNvPr>
          <p:cNvPicPr>
            <a:picLocks noChangeAspect="1"/>
          </p:cNvPicPr>
          <p:nvPr/>
        </p:nvPicPr>
        <p:blipFill>
          <a:blip r:embed="rId5"/>
          <a:stretch>
            <a:fillRect/>
          </a:stretch>
        </p:blipFill>
        <p:spPr>
          <a:xfrm>
            <a:off x="1187534" y="3657599"/>
            <a:ext cx="4791852" cy="2521133"/>
          </a:xfrm>
          <a:prstGeom prst="rect">
            <a:avLst/>
          </a:prstGeom>
          <a:ln w="28575">
            <a:solidFill>
              <a:schemeClr val="accent1">
                <a:lumMod val="60000"/>
                <a:lumOff val="40000"/>
              </a:schemeClr>
            </a:solidFill>
          </a:ln>
        </p:spPr>
      </p:pic>
      <p:pic>
        <p:nvPicPr>
          <p:cNvPr id="8" name="Picture 7">
            <a:extLst>
              <a:ext uri="{FF2B5EF4-FFF2-40B4-BE49-F238E27FC236}">
                <a16:creationId xmlns:a16="http://schemas.microsoft.com/office/drawing/2014/main" id="{9ED1ECCD-6A70-4741-A9DB-77279C40D0C7}"/>
              </a:ext>
            </a:extLst>
          </p:cNvPr>
          <p:cNvPicPr>
            <a:picLocks noChangeAspect="1"/>
          </p:cNvPicPr>
          <p:nvPr/>
        </p:nvPicPr>
        <p:blipFill>
          <a:blip r:embed="rId6"/>
          <a:stretch>
            <a:fillRect/>
          </a:stretch>
        </p:blipFill>
        <p:spPr>
          <a:xfrm>
            <a:off x="6752366" y="3650167"/>
            <a:ext cx="4588734" cy="2521133"/>
          </a:xfrm>
          <a:prstGeom prst="rect">
            <a:avLst/>
          </a:prstGeom>
          <a:ln w="28575">
            <a:solidFill>
              <a:schemeClr val="accent1">
                <a:lumMod val="60000"/>
                <a:lumOff val="40000"/>
              </a:schemeClr>
            </a:solidFill>
          </a:ln>
        </p:spPr>
      </p:pic>
      <p:sp>
        <p:nvSpPr>
          <p:cNvPr id="13" name="TextBox 12">
            <a:extLst>
              <a:ext uri="{FF2B5EF4-FFF2-40B4-BE49-F238E27FC236}">
                <a16:creationId xmlns:a16="http://schemas.microsoft.com/office/drawing/2014/main" id="{4FAC0FFB-A9B2-4559-9569-5BEFC16162A3}"/>
              </a:ext>
            </a:extLst>
          </p:cNvPr>
          <p:cNvSpPr txBox="1"/>
          <p:nvPr/>
        </p:nvSpPr>
        <p:spPr>
          <a:xfrm>
            <a:off x="6551409" y="3008270"/>
            <a:ext cx="4992414" cy="861774"/>
          </a:xfrm>
          <a:prstGeom prst="rect">
            <a:avLst/>
          </a:prstGeom>
          <a:noFill/>
        </p:spPr>
        <p:txBody>
          <a:bodyPr wrap="square" rtlCol="0">
            <a:spAutoFit/>
          </a:bodyPr>
          <a:lstStyle/>
          <a:p>
            <a:r>
              <a:rPr lang="en-US" sz="1600" b="1" i="1" dirty="0">
                <a:solidFill>
                  <a:schemeClr val="tx1">
                    <a:lumMod val="75000"/>
                    <a:lumOff val="25000"/>
                  </a:schemeClr>
                </a:solidFill>
              </a:rPr>
              <a:t>Note</a:t>
            </a:r>
            <a:r>
              <a:rPr lang="en-US" sz="1600" dirty="0">
                <a:solidFill>
                  <a:schemeClr val="tx1">
                    <a:lumMod val="75000"/>
                    <a:lumOff val="25000"/>
                  </a:schemeClr>
                </a:solidFill>
              </a:rPr>
              <a:t>: </a:t>
            </a:r>
            <a:r>
              <a:rPr lang="en-US" sz="1600" dirty="0"/>
              <a:t>This 3M6M12M order starts next month</a:t>
            </a:r>
          </a:p>
          <a:p>
            <a:r>
              <a:rPr lang="en-US" sz="1600" dirty="0"/>
              <a:t>            If 3M6M12M is not necessary, check the check box.</a:t>
            </a:r>
          </a:p>
          <a:p>
            <a:endParaRPr lang="en-US" dirty="0"/>
          </a:p>
        </p:txBody>
      </p:sp>
      <p:sp>
        <p:nvSpPr>
          <p:cNvPr id="15" name="TextBox 14">
            <a:extLst>
              <a:ext uri="{FF2B5EF4-FFF2-40B4-BE49-F238E27FC236}">
                <a16:creationId xmlns:a16="http://schemas.microsoft.com/office/drawing/2014/main" id="{AB99CE66-49B1-492C-8CE8-AE8DD4C73D59}"/>
              </a:ext>
            </a:extLst>
          </p:cNvPr>
          <p:cNvSpPr txBox="1"/>
          <p:nvPr/>
        </p:nvSpPr>
        <p:spPr>
          <a:xfrm>
            <a:off x="1157937" y="3002890"/>
            <a:ext cx="4791853" cy="615553"/>
          </a:xfrm>
          <a:prstGeom prst="rect">
            <a:avLst/>
          </a:prstGeom>
          <a:noFill/>
        </p:spPr>
        <p:txBody>
          <a:bodyPr wrap="square" rtlCol="0">
            <a:spAutoFit/>
          </a:bodyPr>
          <a:lstStyle/>
          <a:p>
            <a:r>
              <a:rPr lang="en-US" sz="1600" b="1" i="1" dirty="0">
                <a:effectLst/>
              </a:rPr>
              <a:t>Note</a:t>
            </a:r>
            <a:r>
              <a:rPr lang="en-US" sz="1600" b="0" dirty="0">
                <a:effectLst/>
              </a:rPr>
              <a:t>: Only 1 plan can be chosen.</a:t>
            </a:r>
          </a:p>
          <a:p>
            <a:endParaRPr lang="en-US" dirty="0"/>
          </a:p>
        </p:txBody>
      </p:sp>
    </p:spTree>
    <p:extLst>
      <p:ext uri="{BB962C8B-B14F-4D97-AF65-F5344CB8AC3E}">
        <p14:creationId xmlns:p14="http://schemas.microsoft.com/office/powerpoint/2010/main" val="2037550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2E0B-EE9F-4432-8288-35A19354808B}"/>
              </a:ext>
            </a:extLst>
          </p:cNvPr>
          <p:cNvSpPr>
            <a:spLocks noGrp="1"/>
          </p:cNvSpPr>
          <p:nvPr>
            <p:ph type="title"/>
          </p:nvPr>
        </p:nvSpPr>
        <p:spPr>
          <a:xfrm>
            <a:off x="932213" y="-118753"/>
            <a:ext cx="10058400" cy="1450757"/>
          </a:xfrm>
        </p:spPr>
        <p:txBody>
          <a:bodyPr>
            <a:normAutofit/>
          </a:bodyPr>
          <a:lstStyle/>
          <a:p>
            <a:r>
              <a:rPr lang="en-US" sz="4500" b="1">
                <a:solidFill>
                  <a:schemeClr val="accent1">
                    <a:lumMod val="75000"/>
                  </a:schemeClr>
                </a:solidFill>
                <a:latin typeface="Times New Roman" panose="02020603050405020304" pitchFamily="18" charset="0"/>
                <a:cs typeface="Times New Roman" panose="02020603050405020304" pitchFamily="18" charset="0"/>
              </a:rPr>
              <a:t>B. Where to purchase with 3M6M12M? </a:t>
            </a:r>
            <a:endParaRPr lang="en-US" sz="45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FC76F7F-3A17-4ADC-B3B4-811213936A1C}"/>
              </a:ext>
            </a:extLst>
          </p:cNvPr>
          <p:cNvSpPr>
            <a:spLocks noGrp="1"/>
          </p:cNvSpPr>
          <p:nvPr>
            <p:ph idx="1"/>
          </p:nvPr>
        </p:nvSpPr>
        <p:spPr>
          <a:xfrm>
            <a:off x="1187533" y="1739900"/>
            <a:ext cx="4908467" cy="5769264"/>
          </a:xfrm>
        </p:spPr>
        <p:txBody>
          <a:bodyPr>
            <a:normAutofit/>
          </a:bodyPr>
          <a:lstStyle/>
          <a:p>
            <a:pPr marL="288925" indent="-288925" rtl="0" fontAlgn="base">
              <a:spcBef>
                <a:spcPts val="0"/>
              </a:spcBef>
              <a:spcAft>
                <a:spcPts val="0"/>
              </a:spcAft>
              <a:buNone/>
            </a:pPr>
            <a:r>
              <a:rPr lang="en-US" sz="3000" b="1" dirty="0">
                <a:solidFill>
                  <a:schemeClr val="tx1"/>
                </a:solidFill>
                <a:latin typeface="Times New Roman" panose="02020603050405020304" pitchFamily="18" charset="0"/>
                <a:cs typeface="Times New Roman" panose="02020603050405020304" pitchFamily="18" charset="0"/>
              </a:rPr>
              <a:t>1. Registration page</a:t>
            </a:r>
          </a:p>
          <a:p>
            <a:pPr marL="0" indent="0" rtl="0" fontAlgn="base">
              <a:lnSpc>
                <a:spcPct val="100000"/>
              </a:lnSpc>
              <a:spcBef>
                <a:spcPts val="0"/>
              </a:spcBef>
              <a:spcAft>
                <a:spcPts val="0"/>
              </a:spcAft>
              <a:buNone/>
            </a:pPr>
            <a:endParaRPr lang="en-US" dirty="0">
              <a:solidFill>
                <a:srgbClr val="000000"/>
              </a:solidFill>
              <a:latin typeface="Times New Roman" panose="02020603050405020304" pitchFamily="18" charset="0"/>
              <a:cs typeface="Times New Roman" panose="02020603050405020304" pitchFamily="18" charset="0"/>
            </a:endParaRPr>
          </a:p>
          <a:p>
            <a:pPr marL="0" indent="0" rtl="0" fontAlgn="base">
              <a:lnSpc>
                <a:spcPct val="100000"/>
              </a:lnSpc>
              <a:spcBef>
                <a:spcPts val="0"/>
              </a:spcBef>
              <a:spcAft>
                <a:spcPts val="0"/>
              </a:spcAft>
              <a:buNone/>
            </a:pPr>
            <a:r>
              <a:rPr lang="en-US" sz="2300" b="1" dirty="0">
                <a:solidFill>
                  <a:schemeClr val="tx1"/>
                </a:solidFill>
                <a:latin typeface="Times New Roman" panose="02020603050405020304" pitchFamily="18" charset="0"/>
                <a:cs typeface="Times New Roman" panose="02020603050405020304" pitchFamily="18" charset="0"/>
              </a:rPr>
              <a:t>Step 3</a:t>
            </a:r>
            <a:r>
              <a:rPr lang="en-US" sz="2300" dirty="0">
                <a:solidFill>
                  <a:schemeClr val="tx1"/>
                </a:solidFill>
                <a:latin typeface="Times New Roman" panose="02020603050405020304" pitchFamily="18" charset="0"/>
                <a:cs typeface="Times New Roman" panose="02020603050405020304" pitchFamily="18" charset="0"/>
              </a:rPr>
              <a:t>. After clicking </a:t>
            </a:r>
            <a:r>
              <a:rPr lang="ja-JP" altLang="en-US" sz="2300" dirty="0">
                <a:solidFill>
                  <a:schemeClr val="tx1"/>
                </a:solidFill>
                <a:latin typeface="Times New Roman" panose="02020603050405020304" pitchFamily="18" charset="0"/>
                <a:cs typeface="Times New Roman" panose="02020603050405020304" pitchFamily="18" charset="0"/>
              </a:rPr>
              <a:t>「</a:t>
            </a:r>
            <a:r>
              <a:rPr lang="en-US" altLang="ja-JP" sz="2300" dirty="0">
                <a:solidFill>
                  <a:schemeClr val="tx1"/>
                </a:solidFill>
                <a:latin typeface="Times New Roman" panose="02020603050405020304" pitchFamily="18" charset="0"/>
                <a:cs typeface="Times New Roman" panose="02020603050405020304" pitchFamily="18" charset="0"/>
              </a:rPr>
              <a:t>Final</a:t>
            </a:r>
            <a:r>
              <a:rPr lang="ja-JP" altLang="en-US" sz="2300" dirty="0">
                <a:solidFill>
                  <a:schemeClr val="tx1"/>
                </a:solidFill>
                <a:latin typeface="Times New Roman" panose="02020603050405020304" pitchFamily="18" charset="0"/>
                <a:cs typeface="Times New Roman" panose="02020603050405020304" pitchFamily="18" charset="0"/>
              </a:rPr>
              <a:t>　</a:t>
            </a:r>
            <a:r>
              <a:rPr lang="en-US" sz="2300" dirty="0">
                <a:solidFill>
                  <a:schemeClr val="tx1"/>
                </a:solidFill>
                <a:latin typeface="Times New Roman" panose="02020603050405020304" pitchFamily="18" charset="0"/>
                <a:cs typeface="Times New Roman" panose="02020603050405020304" pitchFamily="18" charset="0"/>
              </a:rPr>
              <a:t>Confirmation</a:t>
            </a:r>
            <a:r>
              <a:rPr lang="ja-JP" altLang="en-US" sz="2300" dirty="0">
                <a:solidFill>
                  <a:schemeClr val="tx1"/>
                </a:solidFill>
                <a:latin typeface="Times New Roman" panose="02020603050405020304" pitchFamily="18" charset="0"/>
                <a:cs typeface="Times New Roman" panose="02020603050405020304" pitchFamily="18" charset="0"/>
              </a:rPr>
              <a:t>」</a:t>
            </a:r>
            <a:r>
              <a:rPr lang="en-US" sz="2300" dirty="0">
                <a:solidFill>
                  <a:schemeClr val="tx1"/>
                </a:solidFill>
                <a:latin typeface="Times New Roman" panose="02020603050405020304" pitchFamily="18" charset="0"/>
                <a:cs typeface="Times New Roman" panose="02020603050405020304" pitchFamily="18" charset="0"/>
              </a:rPr>
              <a:t>, a warning message about custom and refund will pop up. </a:t>
            </a:r>
          </a:p>
          <a:p>
            <a:pPr marL="0" indent="0" rtl="0" fontAlgn="base">
              <a:lnSpc>
                <a:spcPct val="100000"/>
              </a:lnSpc>
              <a:spcBef>
                <a:spcPts val="0"/>
              </a:spcBef>
              <a:spcAft>
                <a:spcPts val="0"/>
              </a:spcAft>
              <a:buNone/>
            </a:pPr>
            <a:endParaRPr lang="en-US" sz="2300" i="1" dirty="0">
              <a:solidFill>
                <a:schemeClr val="tx1"/>
              </a:solidFill>
              <a:latin typeface="Times New Roman" panose="02020603050405020304" pitchFamily="18" charset="0"/>
              <a:cs typeface="Times New Roman" panose="02020603050405020304" pitchFamily="18" charset="0"/>
            </a:endParaRPr>
          </a:p>
          <a:p>
            <a:pPr marL="0" indent="0" rtl="0" fontAlgn="base">
              <a:lnSpc>
                <a:spcPct val="100000"/>
              </a:lnSpc>
              <a:spcBef>
                <a:spcPts val="0"/>
              </a:spcBef>
              <a:spcAft>
                <a:spcPts val="0"/>
              </a:spcAft>
              <a:buNone/>
            </a:pPr>
            <a:r>
              <a:rPr lang="en-US" sz="1800" i="1" dirty="0">
                <a:solidFill>
                  <a:schemeClr val="tx1"/>
                </a:solidFill>
                <a:latin typeface="Times" panose="020B0500000000000000" pitchFamily="34" charset="0"/>
                <a:ea typeface="Times" panose="020B0500000000000000" pitchFamily="34" charset="0"/>
                <a:cs typeface="Times" panose="020B0500000000000000" pitchFamily="34" charset="0"/>
              </a:rPr>
              <a:t>“Please be noted that you will be responsible for receiving your orders if your products are stopped at the customs or the post office by contacting these offices directly. In the order cannot be canceled or refunded.</a:t>
            </a:r>
          </a:p>
          <a:p>
            <a:pPr marL="0" indent="0" rtl="0" fontAlgn="base">
              <a:lnSpc>
                <a:spcPct val="100000"/>
              </a:lnSpc>
              <a:spcBef>
                <a:spcPts val="0"/>
              </a:spcBef>
              <a:spcAft>
                <a:spcPts val="0"/>
              </a:spcAft>
              <a:buNone/>
            </a:pPr>
            <a:endParaRPr lang="en-US" sz="2300" dirty="0">
              <a:solidFill>
                <a:schemeClr val="tx1"/>
              </a:solidFill>
            </a:endParaRPr>
          </a:p>
          <a:p>
            <a:pPr marL="0" indent="0" rtl="0" fontAlgn="base">
              <a:lnSpc>
                <a:spcPct val="100000"/>
              </a:lnSpc>
              <a:spcBef>
                <a:spcPts val="0"/>
              </a:spcBef>
              <a:spcAft>
                <a:spcPts val="0"/>
              </a:spcAft>
              <a:buNone/>
            </a:pPr>
            <a:r>
              <a:rPr lang="en-US" sz="2300" dirty="0">
                <a:solidFill>
                  <a:schemeClr val="tx1"/>
                </a:solidFill>
                <a:latin typeface="Times New Roman" panose="02020603050405020304" pitchFamily="18" charset="0"/>
                <a:cs typeface="Times New Roman" panose="02020603050405020304" pitchFamily="18" charset="0"/>
              </a:rPr>
              <a:t>If you agree, click “Ok” to proceed.</a:t>
            </a:r>
          </a:p>
          <a:p>
            <a:pPr marL="0" indent="0" rtl="0" fontAlgn="base">
              <a:lnSpc>
                <a:spcPct val="100000"/>
              </a:lnSpc>
              <a:spcBef>
                <a:spcPts val="0"/>
              </a:spcBef>
              <a:spcAft>
                <a:spcPts val="0"/>
              </a:spcAft>
              <a:buNone/>
            </a:pPr>
            <a:endParaRPr lang="en-US" sz="1800" b="1" i="1" dirty="0">
              <a:effectLst/>
            </a:endParaRPr>
          </a:p>
        </p:txBody>
      </p:sp>
      <p:pic>
        <p:nvPicPr>
          <p:cNvPr id="5" name="Picture 2" descr="サンクスアイ株式会社 | 植物性ミネラル・フルボ酸">
            <a:extLst>
              <a:ext uri="{FF2B5EF4-FFF2-40B4-BE49-F238E27FC236}">
                <a16:creationId xmlns:a16="http://schemas.microsoft.com/office/drawing/2014/main" id="{47F38C75-9B8E-43CD-8B77-7F38A2897C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88417" y="6354417"/>
            <a:ext cx="503583" cy="5035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DBBEDBC-2FF7-4C86-B9C5-3E9A4CDEDABB}"/>
              </a:ext>
            </a:extLst>
          </p:cNvPr>
          <p:cNvPicPr>
            <a:picLocks noChangeAspect="1"/>
          </p:cNvPicPr>
          <p:nvPr/>
        </p:nvPicPr>
        <p:blipFill>
          <a:blip r:embed="rId4"/>
          <a:stretch>
            <a:fillRect/>
          </a:stretch>
        </p:blipFill>
        <p:spPr>
          <a:xfrm>
            <a:off x="6218858" y="1857696"/>
            <a:ext cx="4908467" cy="4369721"/>
          </a:xfrm>
          <a:prstGeom prst="rect">
            <a:avLst/>
          </a:prstGeom>
          <a:ln w="38100">
            <a:solidFill>
              <a:schemeClr val="accent2">
                <a:lumMod val="60000"/>
                <a:lumOff val="40000"/>
              </a:schemeClr>
            </a:solidFill>
          </a:ln>
        </p:spPr>
      </p:pic>
    </p:spTree>
    <p:extLst>
      <p:ext uri="{BB962C8B-B14F-4D97-AF65-F5344CB8AC3E}">
        <p14:creationId xmlns:p14="http://schemas.microsoft.com/office/powerpoint/2010/main" val="4005261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2E0B-EE9F-4432-8288-35A19354808B}"/>
              </a:ext>
            </a:extLst>
          </p:cNvPr>
          <p:cNvSpPr>
            <a:spLocks noGrp="1"/>
          </p:cNvSpPr>
          <p:nvPr>
            <p:ph type="title"/>
          </p:nvPr>
        </p:nvSpPr>
        <p:spPr>
          <a:xfrm>
            <a:off x="932213" y="-118753"/>
            <a:ext cx="10058400" cy="1450757"/>
          </a:xfrm>
        </p:spPr>
        <p:txBody>
          <a:bodyPr>
            <a:normAutofit/>
          </a:bodyPr>
          <a:lstStyle/>
          <a:p>
            <a:r>
              <a:rPr lang="en-US" sz="4500" b="1" dirty="0">
                <a:solidFill>
                  <a:schemeClr val="accent1">
                    <a:lumMod val="75000"/>
                  </a:schemeClr>
                </a:solidFill>
                <a:latin typeface="Times New Roman" panose="02020603050405020304" pitchFamily="18" charset="0"/>
                <a:cs typeface="Times New Roman" panose="02020603050405020304" pitchFamily="18" charset="0"/>
              </a:rPr>
              <a:t>B. Where to purchase with 3M6M12M? </a:t>
            </a:r>
          </a:p>
        </p:txBody>
      </p:sp>
      <p:sp>
        <p:nvSpPr>
          <p:cNvPr id="3" name="Content Placeholder 2">
            <a:extLst>
              <a:ext uri="{FF2B5EF4-FFF2-40B4-BE49-F238E27FC236}">
                <a16:creationId xmlns:a16="http://schemas.microsoft.com/office/drawing/2014/main" id="{DFC76F7F-3A17-4ADC-B3B4-811213936A1C}"/>
              </a:ext>
            </a:extLst>
          </p:cNvPr>
          <p:cNvSpPr>
            <a:spLocks noGrp="1"/>
          </p:cNvSpPr>
          <p:nvPr>
            <p:ph idx="1"/>
          </p:nvPr>
        </p:nvSpPr>
        <p:spPr>
          <a:xfrm>
            <a:off x="1187533" y="1845734"/>
            <a:ext cx="5082638" cy="685593"/>
          </a:xfrm>
        </p:spPr>
        <p:txBody>
          <a:bodyPr>
            <a:normAutofit fontScale="70000" lnSpcReduction="20000"/>
          </a:bodyPr>
          <a:lstStyle/>
          <a:p>
            <a:pPr marL="288925" indent="-288925" rtl="0" fontAlgn="base">
              <a:spcBef>
                <a:spcPts val="0"/>
              </a:spcBef>
              <a:spcAft>
                <a:spcPts val="0"/>
              </a:spcAft>
              <a:buNone/>
            </a:pPr>
            <a:r>
              <a:rPr lang="en-US" altLang="ja-JP" sz="3200" b="1" dirty="0">
                <a:solidFill>
                  <a:srgbClr val="000000"/>
                </a:solidFill>
                <a:latin typeface="Times New Roman" panose="02020603050405020304" pitchFamily="18" charset="0"/>
              </a:rPr>
              <a:t>2.</a:t>
            </a:r>
            <a:r>
              <a:rPr lang="ja-JP" altLang="en-US" sz="3200" b="1" dirty="0">
                <a:solidFill>
                  <a:srgbClr val="000000"/>
                </a:solidFill>
                <a:latin typeface="Times New Roman" panose="02020603050405020304" pitchFamily="18" charset="0"/>
              </a:rPr>
              <a:t>　</a:t>
            </a:r>
            <a:r>
              <a:rPr lang="en-US" sz="3200" b="1" i="0" u="none" strike="noStrike" dirty="0">
                <a:solidFill>
                  <a:srgbClr val="000000"/>
                </a:solidFill>
                <a:effectLst/>
                <a:latin typeface="Times New Roman" panose="02020603050405020304" pitchFamily="18" charset="0"/>
              </a:rPr>
              <a:t> Backoffice</a:t>
            </a:r>
          </a:p>
          <a:p>
            <a:pPr marL="0" indent="0" rtl="0" fontAlgn="base">
              <a:spcBef>
                <a:spcPts val="0"/>
              </a:spcBef>
              <a:spcAft>
                <a:spcPts val="0"/>
              </a:spcAft>
              <a:buNone/>
            </a:pPr>
            <a:br>
              <a:rPr lang="en-US" b="0" i="0" u="none" strike="noStrike" dirty="0">
                <a:solidFill>
                  <a:srgbClr val="000000"/>
                </a:solidFill>
                <a:effectLst/>
                <a:latin typeface="Times New Roman" panose="02020603050405020304" pitchFamily="18" charset="0"/>
              </a:rPr>
            </a:br>
            <a:endParaRPr lang="en-US" b="0" dirty="0">
              <a:effectLst/>
            </a:endParaRPr>
          </a:p>
        </p:txBody>
      </p:sp>
      <p:pic>
        <p:nvPicPr>
          <p:cNvPr id="5" name="Picture 2" descr="サンクスアイ株式会社 | 植物性ミネラル・フルボ酸">
            <a:extLst>
              <a:ext uri="{FF2B5EF4-FFF2-40B4-BE49-F238E27FC236}">
                <a16:creationId xmlns:a16="http://schemas.microsoft.com/office/drawing/2014/main" id="{47F38C75-9B8E-43CD-8B77-7F38A2897C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88417" y="6354417"/>
            <a:ext cx="503583" cy="5035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905E7EE-4609-4040-B015-AE17BCFD5638}"/>
              </a:ext>
            </a:extLst>
          </p:cNvPr>
          <p:cNvSpPr txBox="1"/>
          <p:nvPr/>
        </p:nvSpPr>
        <p:spPr>
          <a:xfrm>
            <a:off x="5738912" y="2219868"/>
            <a:ext cx="5780049" cy="677108"/>
          </a:xfrm>
          <a:prstGeom prst="rect">
            <a:avLst/>
          </a:prstGeom>
          <a:noFill/>
        </p:spPr>
        <p:txBody>
          <a:bodyPr wrap="square" rtlCol="0">
            <a:spAutoFit/>
          </a:bodyPr>
          <a:lstStyle/>
          <a:p>
            <a:r>
              <a:rPr lang="en-US" b="1" dirty="0"/>
              <a:t>Step 2</a:t>
            </a:r>
            <a:r>
              <a:rPr lang="en-US" dirty="0"/>
              <a:t>. </a:t>
            </a:r>
            <a:r>
              <a:rPr lang="en-US" sz="2000" dirty="0">
                <a:latin typeface="Times New Roman" panose="02020603050405020304" pitchFamily="18" charset="0"/>
              </a:rPr>
              <a:t>Choose purchase plan and products and present  </a:t>
            </a:r>
          </a:p>
          <a:p>
            <a:endParaRPr lang="en-US" dirty="0"/>
          </a:p>
        </p:txBody>
      </p:sp>
      <p:pic>
        <p:nvPicPr>
          <p:cNvPr id="4" name="Picture 3">
            <a:extLst>
              <a:ext uri="{FF2B5EF4-FFF2-40B4-BE49-F238E27FC236}">
                <a16:creationId xmlns:a16="http://schemas.microsoft.com/office/drawing/2014/main" id="{134425D5-263F-45AC-AF67-6FF049AB1A37}"/>
              </a:ext>
            </a:extLst>
          </p:cNvPr>
          <p:cNvPicPr>
            <a:picLocks noChangeAspect="1"/>
          </p:cNvPicPr>
          <p:nvPr/>
        </p:nvPicPr>
        <p:blipFill>
          <a:blip r:embed="rId3"/>
          <a:stretch>
            <a:fillRect/>
          </a:stretch>
        </p:blipFill>
        <p:spPr>
          <a:xfrm>
            <a:off x="1092089" y="3073168"/>
            <a:ext cx="4391503" cy="2993895"/>
          </a:xfrm>
          <a:prstGeom prst="rect">
            <a:avLst/>
          </a:prstGeom>
          <a:ln w="28575">
            <a:solidFill>
              <a:schemeClr val="accent1">
                <a:lumMod val="60000"/>
                <a:lumOff val="40000"/>
              </a:schemeClr>
            </a:solidFill>
          </a:ln>
        </p:spPr>
      </p:pic>
      <p:sp>
        <p:nvSpPr>
          <p:cNvPr id="10" name="TextBox 9">
            <a:extLst>
              <a:ext uri="{FF2B5EF4-FFF2-40B4-BE49-F238E27FC236}">
                <a16:creationId xmlns:a16="http://schemas.microsoft.com/office/drawing/2014/main" id="{B1B1556A-92C2-4733-B356-0251895585E7}"/>
              </a:ext>
            </a:extLst>
          </p:cNvPr>
          <p:cNvSpPr txBox="1"/>
          <p:nvPr/>
        </p:nvSpPr>
        <p:spPr>
          <a:xfrm>
            <a:off x="932213" y="2228273"/>
            <a:ext cx="4654548" cy="646331"/>
          </a:xfrm>
          <a:prstGeom prst="rect">
            <a:avLst/>
          </a:prstGeom>
          <a:noFill/>
        </p:spPr>
        <p:txBody>
          <a:bodyPr wrap="square" rtlCol="0">
            <a:spAutoFit/>
          </a:bodyPr>
          <a:lstStyle/>
          <a:p>
            <a:r>
              <a:rPr lang="en-US" b="1" dirty="0">
                <a:solidFill>
                  <a:srgbClr val="000000"/>
                </a:solidFill>
                <a:latin typeface="Times New Roman" panose="02020603050405020304" pitchFamily="18" charset="0"/>
              </a:rPr>
              <a:t>Step 1</a:t>
            </a:r>
            <a:r>
              <a:rPr lang="en-US" dirty="0">
                <a:solidFill>
                  <a:srgbClr val="000000"/>
                </a:solidFill>
                <a:latin typeface="Times New Roman" panose="02020603050405020304" pitchFamily="18" charset="0"/>
              </a:rPr>
              <a:t>. After login click on </a:t>
            </a:r>
            <a:r>
              <a:rPr lang="ja-JP" altLang="en-US" dirty="0">
                <a:solidFill>
                  <a:srgbClr val="000000"/>
                </a:solidFill>
                <a:latin typeface="Times New Roman" panose="02020603050405020304" pitchFamily="18" charset="0"/>
              </a:rPr>
              <a:t>「</a:t>
            </a:r>
            <a:r>
              <a:rPr lang="en-US" dirty="0">
                <a:solidFill>
                  <a:srgbClr val="000000"/>
                </a:solidFill>
                <a:latin typeface="Times New Roman" panose="02020603050405020304" pitchFamily="18" charset="0"/>
              </a:rPr>
              <a:t>3M6M12M Order</a:t>
            </a:r>
            <a:r>
              <a:rPr lang="ja-JP" altLang="en-US" dirty="0">
                <a:solidFill>
                  <a:srgbClr val="000000"/>
                </a:solidFill>
                <a:latin typeface="Times New Roman" panose="02020603050405020304" pitchFamily="18" charset="0"/>
              </a:rPr>
              <a:t>」</a:t>
            </a:r>
            <a:endParaRPr lang="en-US" dirty="0">
              <a:solidFill>
                <a:srgbClr val="000000"/>
              </a:solidFill>
              <a:latin typeface="Times New Roman" panose="02020603050405020304" pitchFamily="18" charset="0"/>
            </a:endParaRPr>
          </a:p>
          <a:p>
            <a:endParaRPr lang="en-US" dirty="0"/>
          </a:p>
        </p:txBody>
      </p:sp>
      <p:pic>
        <p:nvPicPr>
          <p:cNvPr id="12" name="Picture 11">
            <a:extLst>
              <a:ext uri="{FF2B5EF4-FFF2-40B4-BE49-F238E27FC236}">
                <a16:creationId xmlns:a16="http://schemas.microsoft.com/office/drawing/2014/main" id="{B0B426A9-4AF5-46CD-88EA-871AB262D4CD}"/>
              </a:ext>
            </a:extLst>
          </p:cNvPr>
          <p:cNvPicPr>
            <a:picLocks noChangeAspect="1"/>
          </p:cNvPicPr>
          <p:nvPr/>
        </p:nvPicPr>
        <p:blipFill>
          <a:blip r:embed="rId4"/>
          <a:stretch>
            <a:fillRect/>
          </a:stretch>
        </p:blipFill>
        <p:spPr>
          <a:xfrm>
            <a:off x="5876693" y="3095470"/>
            <a:ext cx="4730911" cy="2993895"/>
          </a:xfrm>
          <a:prstGeom prst="rect">
            <a:avLst/>
          </a:prstGeom>
          <a:ln w="28575">
            <a:solidFill>
              <a:schemeClr val="accent1">
                <a:lumMod val="60000"/>
                <a:lumOff val="40000"/>
              </a:schemeClr>
            </a:solidFill>
          </a:ln>
        </p:spPr>
      </p:pic>
      <p:sp>
        <p:nvSpPr>
          <p:cNvPr id="13" name="TextBox 12">
            <a:extLst>
              <a:ext uri="{FF2B5EF4-FFF2-40B4-BE49-F238E27FC236}">
                <a16:creationId xmlns:a16="http://schemas.microsoft.com/office/drawing/2014/main" id="{A7254728-C105-4954-A9FC-06AE6CFA0DB0}"/>
              </a:ext>
            </a:extLst>
          </p:cNvPr>
          <p:cNvSpPr txBox="1"/>
          <p:nvPr/>
        </p:nvSpPr>
        <p:spPr>
          <a:xfrm>
            <a:off x="5738912" y="2624779"/>
            <a:ext cx="5345882" cy="646331"/>
          </a:xfrm>
          <a:prstGeom prst="rect">
            <a:avLst/>
          </a:prstGeom>
          <a:noFill/>
        </p:spPr>
        <p:txBody>
          <a:bodyPr wrap="square" rtlCol="0">
            <a:spAutoFit/>
          </a:bodyPr>
          <a:lstStyle/>
          <a:p>
            <a:r>
              <a:rPr lang="en-US" sz="1600" b="1" i="1" dirty="0"/>
              <a:t>Note</a:t>
            </a:r>
            <a:r>
              <a:rPr lang="en-US" sz="1800" i="1" dirty="0"/>
              <a:t>: </a:t>
            </a:r>
            <a:r>
              <a:rPr lang="en-US" sz="1600" dirty="0"/>
              <a:t>only 1 purchase plan can be chosen at a time</a:t>
            </a:r>
          </a:p>
          <a:p>
            <a:endParaRPr lang="en-US" dirty="0"/>
          </a:p>
        </p:txBody>
      </p:sp>
    </p:spTree>
    <p:extLst>
      <p:ext uri="{BB962C8B-B14F-4D97-AF65-F5344CB8AC3E}">
        <p14:creationId xmlns:p14="http://schemas.microsoft.com/office/powerpoint/2010/main" val="3487135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2E0B-EE9F-4432-8288-35A19354808B}"/>
              </a:ext>
            </a:extLst>
          </p:cNvPr>
          <p:cNvSpPr>
            <a:spLocks noGrp="1"/>
          </p:cNvSpPr>
          <p:nvPr>
            <p:ph type="title"/>
          </p:nvPr>
        </p:nvSpPr>
        <p:spPr>
          <a:xfrm>
            <a:off x="932213" y="-118753"/>
            <a:ext cx="10058400" cy="1450757"/>
          </a:xfrm>
        </p:spPr>
        <p:txBody>
          <a:bodyPr>
            <a:normAutofit/>
          </a:bodyPr>
          <a:lstStyle/>
          <a:p>
            <a:r>
              <a:rPr lang="en-US" sz="4500" b="1" dirty="0">
                <a:solidFill>
                  <a:schemeClr val="accent1">
                    <a:lumMod val="75000"/>
                  </a:schemeClr>
                </a:solidFill>
                <a:latin typeface="Times New Roman" panose="02020603050405020304" pitchFamily="18" charset="0"/>
                <a:cs typeface="Times New Roman" panose="02020603050405020304" pitchFamily="18" charset="0"/>
              </a:rPr>
              <a:t>B. Where to purchase with 3M6M12M? </a:t>
            </a:r>
          </a:p>
        </p:txBody>
      </p:sp>
      <p:sp>
        <p:nvSpPr>
          <p:cNvPr id="3" name="Content Placeholder 2">
            <a:extLst>
              <a:ext uri="{FF2B5EF4-FFF2-40B4-BE49-F238E27FC236}">
                <a16:creationId xmlns:a16="http://schemas.microsoft.com/office/drawing/2014/main" id="{DFC76F7F-3A17-4ADC-B3B4-811213936A1C}"/>
              </a:ext>
            </a:extLst>
          </p:cNvPr>
          <p:cNvSpPr>
            <a:spLocks noGrp="1"/>
          </p:cNvSpPr>
          <p:nvPr>
            <p:ph idx="1"/>
          </p:nvPr>
        </p:nvSpPr>
        <p:spPr>
          <a:xfrm>
            <a:off x="1187533" y="1845734"/>
            <a:ext cx="5082638" cy="731211"/>
          </a:xfrm>
        </p:spPr>
        <p:txBody>
          <a:bodyPr>
            <a:normAutofit fontScale="92500" lnSpcReduction="10000"/>
          </a:bodyPr>
          <a:lstStyle/>
          <a:p>
            <a:pPr marL="288925" indent="-288925" rtl="0" fontAlgn="base">
              <a:spcBef>
                <a:spcPts val="0"/>
              </a:spcBef>
              <a:spcAft>
                <a:spcPts val="0"/>
              </a:spcAft>
              <a:buNone/>
            </a:pPr>
            <a:r>
              <a:rPr lang="en-US" altLang="ja-JP" sz="3200" b="1" dirty="0">
                <a:solidFill>
                  <a:srgbClr val="000000"/>
                </a:solidFill>
                <a:latin typeface="Times New Roman" panose="02020603050405020304" pitchFamily="18" charset="0"/>
              </a:rPr>
              <a:t>2.</a:t>
            </a:r>
            <a:r>
              <a:rPr lang="ja-JP" altLang="en-US" sz="3200" b="1" dirty="0">
                <a:solidFill>
                  <a:srgbClr val="000000"/>
                </a:solidFill>
                <a:latin typeface="Times New Roman" panose="02020603050405020304" pitchFamily="18" charset="0"/>
              </a:rPr>
              <a:t>　</a:t>
            </a:r>
            <a:r>
              <a:rPr lang="en-US" sz="3200" b="1" i="0" u="none" strike="noStrike" dirty="0">
                <a:solidFill>
                  <a:srgbClr val="000000"/>
                </a:solidFill>
                <a:effectLst/>
                <a:latin typeface="Times New Roman" panose="02020603050405020304" pitchFamily="18" charset="0"/>
              </a:rPr>
              <a:t> Backoffice</a:t>
            </a:r>
            <a:br>
              <a:rPr lang="en-US" b="0" i="0" u="none" strike="noStrike" dirty="0">
                <a:solidFill>
                  <a:srgbClr val="000000"/>
                </a:solidFill>
                <a:effectLst/>
                <a:latin typeface="Times New Roman" panose="02020603050405020304" pitchFamily="18" charset="0"/>
              </a:rPr>
            </a:br>
            <a:endParaRPr lang="en-US" b="0" dirty="0">
              <a:effectLst/>
            </a:endParaRPr>
          </a:p>
        </p:txBody>
      </p:sp>
      <p:pic>
        <p:nvPicPr>
          <p:cNvPr id="5" name="Picture 2" descr="サンクスアイ株式会社 | 植物性ミネラル・フルボ酸">
            <a:extLst>
              <a:ext uri="{FF2B5EF4-FFF2-40B4-BE49-F238E27FC236}">
                <a16:creationId xmlns:a16="http://schemas.microsoft.com/office/drawing/2014/main" id="{47F38C75-9B8E-43CD-8B77-7F38A2897C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88417" y="6354417"/>
            <a:ext cx="503583" cy="5035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905E7EE-4609-4040-B015-AE17BCFD5638}"/>
              </a:ext>
            </a:extLst>
          </p:cNvPr>
          <p:cNvSpPr txBox="1"/>
          <p:nvPr/>
        </p:nvSpPr>
        <p:spPr>
          <a:xfrm>
            <a:off x="6016945" y="1974229"/>
            <a:ext cx="5841304" cy="1138773"/>
          </a:xfrm>
          <a:prstGeom prst="rect">
            <a:avLst/>
          </a:prstGeom>
          <a:noFill/>
        </p:spPr>
        <p:txBody>
          <a:bodyPr wrap="square" rtlCol="0">
            <a:spAutoFit/>
          </a:bodyPr>
          <a:lstStyle/>
          <a:p>
            <a:endParaRPr lang="en-US" b="1" dirty="0"/>
          </a:p>
          <a:p>
            <a:r>
              <a:rPr lang="en-US" sz="1600" b="1" dirty="0">
                <a:latin typeface="Times New Roman" panose="02020603050405020304" pitchFamily="18" charset="0"/>
                <a:cs typeface="Times New Roman" panose="02020603050405020304" pitchFamily="18" charset="0"/>
              </a:rPr>
              <a:t>Step 4</a:t>
            </a:r>
            <a:r>
              <a:rPr lang="en-US" sz="1600" dirty="0">
                <a:latin typeface="Times New Roman" panose="02020603050405020304" pitchFamily="18" charset="0"/>
                <a:cs typeface="Times New Roman" panose="02020603050405020304" pitchFamily="18" charset="0"/>
              </a:rPr>
              <a:t>. Click </a:t>
            </a:r>
            <a:r>
              <a:rPr lang="en-US" sz="1600" dirty="0" err="1">
                <a:latin typeface="Times New Roman" panose="02020603050405020304" pitchFamily="18" charset="0"/>
                <a:cs typeface="Times New Roman" panose="02020603050405020304" pitchFamily="18" charset="0"/>
              </a:rPr>
              <a:t>on「Choose</a:t>
            </a:r>
            <a:r>
              <a:rPr lang="en-US" sz="1600" dirty="0">
                <a:latin typeface="Times New Roman" panose="02020603050405020304" pitchFamily="18" charset="0"/>
                <a:cs typeface="Times New Roman" panose="02020603050405020304" pitchFamily="18" charset="0"/>
              </a:rPr>
              <a:t> another 3M6M12M」to buy a new 3M6M12M or 「Order confirmation </a:t>
            </a:r>
            <a:r>
              <a:rPr lang="en-US" sz="1600" dirty="0" err="1">
                <a:latin typeface="Times New Roman" panose="02020603050405020304" pitchFamily="18" charset="0"/>
                <a:cs typeface="Times New Roman" panose="02020603050405020304" pitchFamily="18" charset="0"/>
              </a:rPr>
              <a:t>page」to</a:t>
            </a:r>
            <a:r>
              <a:rPr lang="en-US" sz="1600" dirty="0">
                <a:latin typeface="Times New Roman" panose="02020603050405020304" pitchFamily="18" charset="0"/>
                <a:cs typeface="Times New Roman" panose="02020603050405020304" pitchFamily="18" charset="0"/>
              </a:rPr>
              <a:t> proceed</a:t>
            </a:r>
          </a:p>
          <a:p>
            <a:endParaRPr lang="en-US" dirty="0"/>
          </a:p>
        </p:txBody>
      </p:sp>
      <p:sp>
        <p:nvSpPr>
          <p:cNvPr id="10" name="TextBox 9">
            <a:extLst>
              <a:ext uri="{FF2B5EF4-FFF2-40B4-BE49-F238E27FC236}">
                <a16:creationId xmlns:a16="http://schemas.microsoft.com/office/drawing/2014/main" id="{B7AE8675-F51D-482B-8D4A-504AA4CD5CDF}"/>
              </a:ext>
            </a:extLst>
          </p:cNvPr>
          <p:cNvSpPr txBox="1"/>
          <p:nvPr/>
        </p:nvSpPr>
        <p:spPr>
          <a:xfrm>
            <a:off x="1066800" y="2297395"/>
            <a:ext cx="4894613" cy="369332"/>
          </a:xfrm>
          <a:prstGeom prst="rect">
            <a:avLst/>
          </a:prstGeom>
          <a:noFill/>
        </p:spPr>
        <p:txBody>
          <a:bodyPr wrap="square" rtlCol="0">
            <a:spAutoFit/>
          </a:bodyPr>
          <a:lstStyle/>
          <a:p>
            <a:r>
              <a:rPr lang="en-US" b="1" dirty="0">
                <a:solidFill>
                  <a:srgbClr val="000000"/>
                </a:solidFill>
                <a:latin typeface="Times New Roman" panose="02020603050405020304" pitchFamily="18" charset="0"/>
              </a:rPr>
              <a:t>Step 3</a:t>
            </a:r>
            <a:r>
              <a:rPr lang="en-US" dirty="0">
                <a:solidFill>
                  <a:srgbClr val="000000"/>
                </a:solidFill>
                <a:latin typeface="Times New Roman" panose="02020603050405020304" pitchFamily="18" charset="0"/>
              </a:rPr>
              <a:t>. C</a:t>
            </a:r>
            <a:r>
              <a:rPr lang="en-US" dirty="0"/>
              <a:t>hoose starting month</a:t>
            </a:r>
          </a:p>
        </p:txBody>
      </p:sp>
      <p:pic>
        <p:nvPicPr>
          <p:cNvPr id="6" name="Picture 5">
            <a:extLst>
              <a:ext uri="{FF2B5EF4-FFF2-40B4-BE49-F238E27FC236}">
                <a16:creationId xmlns:a16="http://schemas.microsoft.com/office/drawing/2014/main" id="{CFA1FA0F-531C-4351-9202-D756DFA9C5DA}"/>
              </a:ext>
            </a:extLst>
          </p:cNvPr>
          <p:cNvPicPr>
            <a:picLocks noChangeAspect="1"/>
          </p:cNvPicPr>
          <p:nvPr/>
        </p:nvPicPr>
        <p:blipFill>
          <a:blip r:embed="rId3"/>
          <a:stretch>
            <a:fillRect/>
          </a:stretch>
        </p:blipFill>
        <p:spPr>
          <a:xfrm>
            <a:off x="1066800" y="3118388"/>
            <a:ext cx="4646320" cy="2920376"/>
          </a:xfrm>
          <a:prstGeom prst="rect">
            <a:avLst/>
          </a:prstGeom>
          <a:ln w="38100">
            <a:solidFill>
              <a:schemeClr val="accent1">
                <a:lumMod val="60000"/>
                <a:lumOff val="40000"/>
              </a:schemeClr>
            </a:solidFill>
          </a:ln>
        </p:spPr>
      </p:pic>
      <p:pic>
        <p:nvPicPr>
          <p:cNvPr id="7" name="Picture 6">
            <a:extLst>
              <a:ext uri="{FF2B5EF4-FFF2-40B4-BE49-F238E27FC236}">
                <a16:creationId xmlns:a16="http://schemas.microsoft.com/office/drawing/2014/main" id="{D5836CF8-46E9-4F93-9457-0C13730DF96A}"/>
              </a:ext>
            </a:extLst>
          </p:cNvPr>
          <p:cNvPicPr>
            <a:picLocks noChangeAspect="1"/>
          </p:cNvPicPr>
          <p:nvPr/>
        </p:nvPicPr>
        <p:blipFill>
          <a:blip r:embed="rId4"/>
          <a:stretch>
            <a:fillRect/>
          </a:stretch>
        </p:blipFill>
        <p:spPr>
          <a:xfrm>
            <a:off x="6016945" y="3158836"/>
            <a:ext cx="4973668" cy="2908168"/>
          </a:xfrm>
          <a:prstGeom prst="rect">
            <a:avLst/>
          </a:prstGeom>
          <a:ln w="38100">
            <a:solidFill>
              <a:schemeClr val="accent1">
                <a:lumMod val="60000"/>
                <a:lumOff val="40000"/>
              </a:schemeClr>
            </a:solidFill>
          </a:ln>
        </p:spPr>
      </p:pic>
      <p:sp>
        <p:nvSpPr>
          <p:cNvPr id="13" name="Speech Bubble: Rectangle with Corners Rounded 12">
            <a:extLst>
              <a:ext uri="{FF2B5EF4-FFF2-40B4-BE49-F238E27FC236}">
                <a16:creationId xmlns:a16="http://schemas.microsoft.com/office/drawing/2014/main" id="{90582E5D-29CE-480D-8E1D-32904442E895}"/>
              </a:ext>
            </a:extLst>
          </p:cNvPr>
          <p:cNvSpPr/>
          <p:nvPr/>
        </p:nvSpPr>
        <p:spPr>
          <a:xfrm>
            <a:off x="6270170" y="4065620"/>
            <a:ext cx="1702951" cy="1025912"/>
          </a:xfrm>
          <a:prstGeom prst="wedgeRoundRectCallout">
            <a:avLst>
              <a:gd name="adj1" fmla="val -5117"/>
              <a:gd name="adj2" fmla="val 853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Click here to buy more 3M6M12M</a:t>
            </a:r>
          </a:p>
        </p:txBody>
      </p:sp>
      <p:sp>
        <p:nvSpPr>
          <p:cNvPr id="14" name="Speech Bubble: Rectangle with Corners Rounded 13">
            <a:extLst>
              <a:ext uri="{FF2B5EF4-FFF2-40B4-BE49-F238E27FC236}">
                <a16:creationId xmlns:a16="http://schemas.microsoft.com/office/drawing/2014/main" id="{EDB16F80-B1A3-4219-9AB8-DAB2A43CAFB4}"/>
              </a:ext>
            </a:extLst>
          </p:cNvPr>
          <p:cNvSpPr/>
          <p:nvPr/>
        </p:nvSpPr>
        <p:spPr>
          <a:xfrm>
            <a:off x="8857256" y="4047893"/>
            <a:ext cx="1702950" cy="1025912"/>
          </a:xfrm>
          <a:prstGeom prst="wedgeRoundRectCallout">
            <a:avLst>
              <a:gd name="adj1" fmla="val -5827"/>
              <a:gd name="adj2" fmla="val 909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Click here to confirm order &amp; proceed</a:t>
            </a:r>
          </a:p>
        </p:txBody>
      </p:sp>
    </p:spTree>
    <p:extLst>
      <p:ext uri="{BB962C8B-B14F-4D97-AF65-F5344CB8AC3E}">
        <p14:creationId xmlns:p14="http://schemas.microsoft.com/office/powerpoint/2010/main" val="65183295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CFD21AD1B692D43BBFF4076C80B267A" ma:contentTypeVersion="9" ma:contentTypeDescription="新しいドキュメントを作成します。" ma:contentTypeScope="" ma:versionID="ce2f0b1146f783ed82b9a84ee5e9ed05">
  <xsd:schema xmlns:xsd="http://www.w3.org/2001/XMLSchema" xmlns:xs="http://www.w3.org/2001/XMLSchema" xmlns:p="http://schemas.microsoft.com/office/2006/metadata/properties" xmlns:ns3="add1d95f-2d64-4161-af62-79e4c28c5aff" targetNamespace="http://schemas.microsoft.com/office/2006/metadata/properties" ma:root="true" ma:fieldsID="7e7286d79d9d735d1be32de8ffbc703e" ns3:_="">
    <xsd:import namespace="add1d95f-2d64-4161-af62-79e4c28c5af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d1d95f-2d64-4161-af62-79e4c28c5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26494B-1E31-46F7-8BFA-FC6B88608BA7}">
  <ds:schemaRefs>
    <ds:schemaRef ds:uri="http://schemas.microsoft.com/sharepoint/v3/contenttype/forms"/>
  </ds:schemaRefs>
</ds:datastoreItem>
</file>

<file path=customXml/itemProps2.xml><?xml version="1.0" encoding="utf-8"?>
<ds:datastoreItem xmlns:ds="http://schemas.openxmlformats.org/officeDocument/2006/customXml" ds:itemID="{150B3B2F-D478-40AA-88B4-99FABAC7A064}">
  <ds:schemaRefs>
    <ds:schemaRef ds:uri="http://purl.org/dc/terms/"/>
    <ds:schemaRef ds:uri="add1d95f-2d64-4161-af62-79e4c28c5aff"/>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28D2C93-5165-4D42-A9EE-80B0F28A81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d1d95f-2d64-4161-af62-79e4c28c5a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352</TotalTime>
  <Words>705</Words>
  <Application>Microsoft Office PowerPoint</Application>
  <PresentationFormat>Widescreen</PresentationFormat>
  <Paragraphs>144</Paragraphs>
  <Slides>10</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ArialMT</vt:lpstr>
      <vt:lpstr>ＭＳ Ｐゴシック</vt:lpstr>
      <vt:lpstr>Arial</vt:lpstr>
      <vt:lpstr>Calibri</vt:lpstr>
      <vt:lpstr>Calibri Light</vt:lpstr>
      <vt:lpstr>Times</vt:lpstr>
      <vt:lpstr>Times New Roman</vt:lpstr>
      <vt:lpstr>Wingdings</vt:lpstr>
      <vt:lpstr>Retrospect</vt:lpstr>
      <vt:lpstr> 3M6M12M Introduction</vt:lpstr>
      <vt:lpstr>A．What is 3M6M12M?</vt:lpstr>
      <vt:lpstr> Purchase plans</vt:lpstr>
      <vt:lpstr>B. Where to purchase 3M6M12M? </vt:lpstr>
      <vt:lpstr> B. Where to purchase 3M6M12M? </vt:lpstr>
      <vt:lpstr>B. Where to purchase with 3M6M12M? </vt:lpstr>
      <vt:lpstr>B. Where to purchase with 3M6M12M? </vt:lpstr>
      <vt:lpstr>B. Where to purchase with 3M6M12M? </vt:lpstr>
      <vt:lpstr>B. Where to purchase with 3M6M12M? </vt:lpstr>
      <vt:lpstr>C. Shipping method &amp; shipping fee: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3M6M12M Introduction</dc:title>
  <dc:creator>Hoa Tran</dc:creator>
  <cp:lastModifiedBy>Hoa Tran</cp:lastModifiedBy>
  <cp:revision>31</cp:revision>
  <dcterms:created xsi:type="dcterms:W3CDTF">2020-10-05T04:58:54Z</dcterms:created>
  <dcterms:modified xsi:type="dcterms:W3CDTF">2020-10-13T09:21:42Z</dcterms:modified>
</cp:coreProperties>
</file>